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81" r:id="rId8"/>
    <p:sldId id="262" r:id="rId9"/>
    <p:sldId id="279" r:id="rId10"/>
    <p:sldId id="280" r:id="rId11"/>
    <p:sldId id="282" r:id="rId12"/>
    <p:sldId id="263" r:id="rId13"/>
    <p:sldId id="264" r:id="rId14"/>
    <p:sldId id="265" r:id="rId15"/>
    <p:sldId id="266" r:id="rId16"/>
    <p:sldId id="267" r:id="rId17"/>
    <p:sldId id="269" r:id="rId18"/>
    <p:sldId id="270" r:id="rId19"/>
    <p:sldId id="271" r:id="rId20"/>
    <p:sldId id="272" r:id="rId21"/>
    <p:sldId id="273" r:id="rId22"/>
    <p:sldId id="274" r:id="rId23"/>
    <p:sldId id="276" r:id="rId24"/>
    <p:sldId id="277" r:id="rId25"/>
    <p:sldId id="278"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969" autoAdjust="0"/>
  </p:normalViewPr>
  <p:slideViewPr>
    <p:cSldViewPr snapToGrid="0">
      <p:cViewPr>
        <p:scale>
          <a:sx n="69" d="100"/>
          <a:sy n="69" d="100"/>
        </p:scale>
        <p:origin x="90" y="66"/>
      </p:cViewPr>
      <p:guideLst/>
    </p:cSldViewPr>
  </p:slideViewPr>
  <p:notesTextViewPr>
    <p:cViewPr>
      <p:scale>
        <a:sx n="1" d="1"/>
        <a:sy n="1" d="1"/>
      </p:scale>
      <p:origin x="0" y="0"/>
    </p:cViewPr>
  </p:notesTextViewPr>
  <p:sorterViewPr>
    <p:cViewPr>
      <p:scale>
        <a:sx n="100" d="100"/>
        <a:sy n="100" d="100"/>
      </p:scale>
      <p:origin x="0" y="-270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298FA9-4B96-4DC5-A44D-477AF27343BC}"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427CF3-E55A-4053-B925-EEBDAAD8DA41}" type="slidenum">
              <a:rPr lang="en-IN" smtClean="0"/>
              <a:t>‹#›</a:t>
            </a:fld>
            <a:endParaRPr lang="en-IN"/>
          </a:p>
        </p:txBody>
      </p:sp>
    </p:spTree>
    <p:extLst>
      <p:ext uri="{BB962C8B-B14F-4D97-AF65-F5344CB8AC3E}">
        <p14:creationId xmlns:p14="http://schemas.microsoft.com/office/powerpoint/2010/main" val="2904751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298FA9-4B96-4DC5-A44D-477AF27343BC}" type="datetimeFigureOut">
              <a:rPr lang="en-IN" smtClean="0"/>
              <a:t>03-02-2022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427CF3-E55A-4053-B925-EEBDAAD8DA41}" type="slidenum">
              <a:rPr lang="en-IN" smtClean="0"/>
              <a:t>‹#›</a:t>
            </a:fld>
            <a:endParaRPr lang="en-IN"/>
          </a:p>
        </p:txBody>
      </p:sp>
    </p:spTree>
    <p:extLst>
      <p:ext uri="{BB962C8B-B14F-4D97-AF65-F5344CB8AC3E}">
        <p14:creationId xmlns:p14="http://schemas.microsoft.com/office/powerpoint/2010/main" val="182447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A298FA9-4B96-4DC5-A44D-477AF27343BC}"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427CF3-E55A-4053-B925-EEBDAAD8DA41}" type="slidenum">
              <a:rPr lang="en-IN" smtClean="0"/>
              <a:t>‹#›</a:t>
            </a:fld>
            <a:endParaRPr lang="en-IN"/>
          </a:p>
        </p:txBody>
      </p:sp>
    </p:spTree>
    <p:extLst>
      <p:ext uri="{BB962C8B-B14F-4D97-AF65-F5344CB8AC3E}">
        <p14:creationId xmlns:p14="http://schemas.microsoft.com/office/powerpoint/2010/main" val="27081424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A298FA9-4B96-4DC5-A44D-477AF27343BC}"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427CF3-E55A-4053-B925-EEBDAAD8DA41}"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38785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298FA9-4B96-4DC5-A44D-477AF27343BC}"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427CF3-E55A-4053-B925-EEBDAAD8DA41}" type="slidenum">
              <a:rPr lang="en-IN" smtClean="0"/>
              <a:t>‹#›</a:t>
            </a:fld>
            <a:endParaRPr lang="en-IN"/>
          </a:p>
        </p:txBody>
      </p:sp>
    </p:spTree>
    <p:extLst>
      <p:ext uri="{BB962C8B-B14F-4D97-AF65-F5344CB8AC3E}">
        <p14:creationId xmlns:p14="http://schemas.microsoft.com/office/powerpoint/2010/main" val="2069713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A298FA9-4B96-4DC5-A44D-477AF27343BC}" type="datetimeFigureOut">
              <a:rPr lang="en-IN" smtClean="0"/>
              <a:t>03-02-2022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427CF3-E55A-4053-B925-EEBDAAD8DA41}" type="slidenum">
              <a:rPr lang="en-IN" smtClean="0"/>
              <a:t>‹#›</a:t>
            </a:fld>
            <a:endParaRPr lang="en-IN"/>
          </a:p>
        </p:txBody>
      </p:sp>
    </p:spTree>
    <p:extLst>
      <p:ext uri="{BB962C8B-B14F-4D97-AF65-F5344CB8AC3E}">
        <p14:creationId xmlns:p14="http://schemas.microsoft.com/office/powerpoint/2010/main" val="316078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A298FA9-4B96-4DC5-A44D-477AF27343BC}" type="datetimeFigureOut">
              <a:rPr lang="en-IN" smtClean="0"/>
              <a:t>03-02-2022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427CF3-E55A-4053-B925-EEBDAAD8DA41}" type="slidenum">
              <a:rPr lang="en-IN" smtClean="0"/>
              <a:t>‹#›</a:t>
            </a:fld>
            <a:endParaRPr lang="en-IN"/>
          </a:p>
        </p:txBody>
      </p:sp>
    </p:spTree>
    <p:extLst>
      <p:ext uri="{BB962C8B-B14F-4D97-AF65-F5344CB8AC3E}">
        <p14:creationId xmlns:p14="http://schemas.microsoft.com/office/powerpoint/2010/main" val="1212481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298FA9-4B96-4DC5-A44D-477AF27343BC}"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427CF3-E55A-4053-B925-EEBDAAD8DA41}" type="slidenum">
              <a:rPr lang="en-IN" smtClean="0"/>
              <a:t>‹#›</a:t>
            </a:fld>
            <a:endParaRPr lang="en-IN"/>
          </a:p>
        </p:txBody>
      </p:sp>
    </p:spTree>
    <p:extLst>
      <p:ext uri="{BB962C8B-B14F-4D97-AF65-F5344CB8AC3E}">
        <p14:creationId xmlns:p14="http://schemas.microsoft.com/office/powerpoint/2010/main" val="764670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298FA9-4B96-4DC5-A44D-477AF27343BC}"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427CF3-E55A-4053-B925-EEBDAAD8DA41}" type="slidenum">
              <a:rPr lang="en-IN" smtClean="0"/>
              <a:t>‹#›</a:t>
            </a:fld>
            <a:endParaRPr lang="en-IN"/>
          </a:p>
        </p:txBody>
      </p:sp>
    </p:spTree>
    <p:extLst>
      <p:ext uri="{BB962C8B-B14F-4D97-AF65-F5344CB8AC3E}">
        <p14:creationId xmlns:p14="http://schemas.microsoft.com/office/powerpoint/2010/main" val="507201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A298FA9-4B96-4DC5-A44D-477AF27343BC}"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427CF3-E55A-4053-B925-EEBDAAD8DA41}" type="slidenum">
              <a:rPr lang="en-IN" smtClean="0"/>
              <a:t>‹#›</a:t>
            </a:fld>
            <a:endParaRPr lang="en-IN"/>
          </a:p>
        </p:txBody>
      </p:sp>
    </p:spTree>
    <p:extLst>
      <p:ext uri="{BB962C8B-B14F-4D97-AF65-F5344CB8AC3E}">
        <p14:creationId xmlns:p14="http://schemas.microsoft.com/office/powerpoint/2010/main" val="1140449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298FA9-4B96-4DC5-A44D-477AF27343BC}" type="datetimeFigureOut">
              <a:rPr lang="en-IN" smtClean="0"/>
              <a:t>03-02-2022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427CF3-E55A-4053-B925-EEBDAAD8DA41}" type="slidenum">
              <a:rPr lang="en-IN" smtClean="0"/>
              <a:t>‹#›</a:t>
            </a:fld>
            <a:endParaRPr lang="en-IN"/>
          </a:p>
        </p:txBody>
      </p:sp>
    </p:spTree>
    <p:extLst>
      <p:ext uri="{BB962C8B-B14F-4D97-AF65-F5344CB8AC3E}">
        <p14:creationId xmlns:p14="http://schemas.microsoft.com/office/powerpoint/2010/main" val="19062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298FA9-4B96-4DC5-A44D-477AF27343BC}" type="datetimeFigureOut">
              <a:rPr lang="en-IN" smtClean="0"/>
              <a:t>03-02-2022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427CF3-E55A-4053-B925-EEBDAAD8DA41}" type="slidenum">
              <a:rPr lang="en-IN" smtClean="0"/>
              <a:t>‹#›</a:t>
            </a:fld>
            <a:endParaRPr lang="en-IN"/>
          </a:p>
        </p:txBody>
      </p:sp>
    </p:spTree>
    <p:extLst>
      <p:ext uri="{BB962C8B-B14F-4D97-AF65-F5344CB8AC3E}">
        <p14:creationId xmlns:p14="http://schemas.microsoft.com/office/powerpoint/2010/main" val="284653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298FA9-4B96-4DC5-A44D-477AF27343BC}" type="datetimeFigureOut">
              <a:rPr lang="en-IN" smtClean="0"/>
              <a:t>03-02-2022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9427CF3-E55A-4053-B925-EEBDAAD8DA41}" type="slidenum">
              <a:rPr lang="en-IN" smtClean="0"/>
              <a:t>‹#›</a:t>
            </a:fld>
            <a:endParaRPr lang="en-IN"/>
          </a:p>
        </p:txBody>
      </p:sp>
    </p:spTree>
    <p:extLst>
      <p:ext uri="{BB962C8B-B14F-4D97-AF65-F5344CB8AC3E}">
        <p14:creationId xmlns:p14="http://schemas.microsoft.com/office/powerpoint/2010/main" val="3985159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A298FA9-4B96-4DC5-A44D-477AF27343BC}" type="datetimeFigureOut">
              <a:rPr lang="en-IN" smtClean="0"/>
              <a:t>03-02-2022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59427CF3-E55A-4053-B925-EEBDAAD8DA41}" type="slidenum">
              <a:rPr lang="en-IN" smtClean="0"/>
              <a:t>‹#›</a:t>
            </a:fld>
            <a:endParaRPr lang="en-IN"/>
          </a:p>
        </p:txBody>
      </p:sp>
    </p:spTree>
    <p:extLst>
      <p:ext uri="{BB962C8B-B14F-4D97-AF65-F5344CB8AC3E}">
        <p14:creationId xmlns:p14="http://schemas.microsoft.com/office/powerpoint/2010/main" val="2586627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A298FA9-4B96-4DC5-A44D-477AF27343BC}" type="datetimeFigureOut">
              <a:rPr lang="en-IN" smtClean="0"/>
              <a:t>03-02-2022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59427CF3-E55A-4053-B925-EEBDAAD8DA41}" type="slidenum">
              <a:rPr lang="en-IN" smtClean="0"/>
              <a:t>‹#›</a:t>
            </a:fld>
            <a:endParaRPr lang="en-IN"/>
          </a:p>
        </p:txBody>
      </p:sp>
    </p:spTree>
    <p:extLst>
      <p:ext uri="{BB962C8B-B14F-4D97-AF65-F5344CB8AC3E}">
        <p14:creationId xmlns:p14="http://schemas.microsoft.com/office/powerpoint/2010/main" val="4048455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A298FA9-4B96-4DC5-A44D-477AF27343BC}" type="datetimeFigureOut">
              <a:rPr lang="en-IN" smtClean="0"/>
              <a:t>03-02-2022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59427CF3-E55A-4053-B925-EEBDAAD8DA41}" type="slidenum">
              <a:rPr lang="en-IN" smtClean="0"/>
              <a:t>‹#›</a:t>
            </a:fld>
            <a:endParaRPr lang="en-IN"/>
          </a:p>
        </p:txBody>
      </p:sp>
    </p:spTree>
    <p:extLst>
      <p:ext uri="{BB962C8B-B14F-4D97-AF65-F5344CB8AC3E}">
        <p14:creationId xmlns:p14="http://schemas.microsoft.com/office/powerpoint/2010/main" val="3448610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298FA9-4B96-4DC5-A44D-477AF27343BC}" type="datetimeFigureOut">
              <a:rPr lang="en-IN" smtClean="0"/>
              <a:t>03-02-2022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9427CF3-E55A-4053-B925-EEBDAAD8DA41}" type="slidenum">
              <a:rPr lang="en-IN" smtClean="0"/>
              <a:t>‹#›</a:t>
            </a:fld>
            <a:endParaRPr lang="en-IN"/>
          </a:p>
        </p:txBody>
      </p:sp>
    </p:spTree>
    <p:extLst>
      <p:ext uri="{BB962C8B-B14F-4D97-AF65-F5344CB8AC3E}">
        <p14:creationId xmlns:p14="http://schemas.microsoft.com/office/powerpoint/2010/main" val="258935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21" Type="http://schemas.openxmlformats.org/officeDocument/2006/relationships/image" Target="../media/image4.png"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image" Target="../media/image3.png"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2.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image" Target="../media/image5.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A298FA9-4B96-4DC5-A44D-477AF27343BC}" type="datetimeFigureOut">
              <a:rPr lang="en-IN" smtClean="0"/>
              <a:t>03-02-2022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9427CF3-E55A-4053-B925-EEBDAAD8DA41}" type="slidenum">
              <a:rPr lang="en-IN" smtClean="0"/>
              <a:t>‹#›</a:t>
            </a:fld>
            <a:endParaRPr lang="en-IN"/>
          </a:p>
        </p:txBody>
      </p:sp>
    </p:spTree>
    <p:extLst>
      <p:ext uri="{BB962C8B-B14F-4D97-AF65-F5344CB8AC3E}">
        <p14:creationId xmlns:p14="http://schemas.microsoft.com/office/powerpoint/2010/main" val="162030462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hyperlink" Target="https://www.geeksforgeeks.org/arrays-in-javascript/" TargetMode="External" /><Relationship Id="rId2" Type="http://schemas.openxmlformats.org/officeDocument/2006/relationships/hyperlink" Target="https://www.geeksforgeeks.org/server-side-client-side-programming/" TargetMode="External" /><Relationship Id="rId1" Type="http://schemas.openxmlformats.org/officeDocument/2006/relationships/slideLayout" Target="../slideLayouts/slideLayout2.xml" /><Relationship Id="rId5" Type="http://schemas.openxmlformats.org/officeDocument/2006/relationships/hyperlink" Target="https://www.geeksforgeeks.org/javascript-math-object/" TargetMode="External" /><Relationship Id="rId4" Type="http://schemas.openxmlformats.org/officeDocument/2006/relationships/hyperlink" Target="https://www.geeksforgeeks.org/javascript-date-objects/" TargetMode="Externa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hyperlink" Target="https://www.computerhope.com/jargon/h/hyperlink.htm" TargetMode="External" /><Relationship Id="rId7" Type="http://schemas.openxmlformats.org/officeDocument/2006/relationships/hyperlink" Target="https://www.computerhope.com/jargon/c/css.htm" TargetMode="External" /><Relationship Id="rId2" Type="http://schemas.openxmlformats.org/officeDocument/2006/relationships/hyperlink" Target="https://www.computerhope.com/jargon/w/www.htm" TargetMode="External" /><Relationship Id="rId1" Type="http://schemas.openxmlformats.org/officeDocument/2006/relationships/slideLayout" Target="../slideLayouts/slideLayout2.xml" /><Relationship Id="rId6" Type="http://schemas.openxmlformats.org/officeDocument/2006/relationships/hyperlink" Target="https://www.computerhope.com/jargon/h/html-element.htm" TargetMode="External" /><Relationship Id="rId5" Type="http://schemas.openxmlformats.org/officeDocument/2006/relationships/hyperlink" Target="https://www.computerhope.com/jargon/b/browser.htm" TargetMode="External" /><Relationship Id="rId4" Type="http://schemas.openxmlformats.org/officeDocument/2006/relationships/hyperlink" Target="https://www.computerhope.com/jargon/w/webpage.htm" TargetMode="External" /></Relationships>
</file>

<file path=ppt/slides/_rels/slide9.xml.rels><?xml version="1.0" encoding="UTF-8" standalone="yes"?>
<Relationships xmlns="http://schemas.openxmlformats.org/package/2006/relationships"><Relationship Id="rId3" Type="http://schemas.openxmlformats.org/officeDocument/2006/relationships/hyperlink" Target="https://techterms.com/definition/html" TargetMode="External" /><Relationship Id="rId2" Type="http://schemas.openxmlformats.org/officeDocument/2006/relationships/hyperlink" Target="https://techterms.com/definition/webpage" TargetMode="Externa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AB8E-FA21-4575-BF72-608085DDD88E}"/>
              </a:ext>
            </a:extLst>
          </p:cNvPr>
          <p:cNvSpPr>
            <a:spLocks noGrp="1"/>
          </p:cNvSpPr>
          <p:nvPr>
            <p:ph type="ctrTitle"/>
          </p:nvPr>
        </p:nvSpPr>
        <p:spPr>
          <a:xfrm>
            <a:off x="1136071" y="623454"/>
            <a:ext cx="11804073" cy="749365"/>
          </a:xfrm>
        </p:spPr>
        <p:txBody>
          <a:bodyPr/>
          <a:lstStyle/>
          <a:p>
            <a:r>
              <a:rPr lang="en-US" sz="8000" dirty="0"/>
              <a:t>Mini Project Report</a:t>
            </a:r>
            <a:endParaRPr lang="en-IN" sz="8000" dirty="0"/>
          </a:p>
        </p:txBody>
      </p:sp>
      <p:sp>
        <p:nvSpPr>
          <p:cNvPr id="3" name="Subtitle 2">
            <a:extLst>
              <a:ext uri="{FF2B5EF4-FFF2-40B4-BE49-F238E27FC236}">
                <a16:creationId xmlns:a16="http://schemas.microsoft.com/office/drawing/2014/main" id="{F4BF6D63-1EDC-45A9-9894-3C6C81A8820C}"/>
              </a:ext>
            </a:extLst>
          </p:cNvPr>
          <p:cNvSpPr>
            <a:spLocks noGrp="1"/>
          </p:cNvSpPr>
          <p:nvPr>
            <p:ph type="subTitle" idx="1"/>
          </p:nvPr>
        </p:nvSpPr>
        <p:spPr>
          <a:xfrm>
            <a:off x="2150838" y="1547828"/>
            <a:ext cx="9774538" cy="612037"/>
          </a:xfrm>
        </p:spPr>
        <p:txBody>
          <a:bodyPr>
            <a:normAutofit/>
          </a:bodyPr>
          <a:lstStyle/>
          <a:p>
            <a:r>
              <a:rPr lang="en-US" sz="3200" dirty="0">
                <a:solidFill>
                  <a:schemeClr val="bg2">
                    <a:lumMod val="60000"/>
                    <a:lumOff val="40000"/>
                  </a:schemeClr>
                </a:solidFill>
              </a:rPr>
              <a:t>WORLD LARGEST UNIVERSITY WEBSITE</a:t>
            </a:r>
            <a:endParaRPr lang="en-IN" sz="3200" dirty="0">
              <a:solidFill>
                <a:schemeClr val="bg2">
                  <a:lumMod val="60000"/>
                  <a:lumOff val="40000"/>
                </a:schemeClr>
              </a:solidFill>
            </a:endParaRPr>
          </a:p>
        </p:txBody>
      </p:sp>
      <p:sp>
        <p:nvSpPr>
          <p:cNvPr id="4" name="Star: 5 Points 3">
            <a:extLst>
              <a:ext uri="{FF2B5EF4-FFF2-40B4-BE49-F238E27FC236}">
                <a16:creationId xmlns:a16="http://schemas.microsoft.com/office/drawing/2014/main" id="{08008D0F-6EA5-4B70-9514-96E0EA79F4E5}"/>
              </a:ext>
            </a:extLst>
          </p:cNvPr>
          <p:cNvSpPr/>
          <p:nvPr/>
        </p:nvSpPr>
        <p:spPr>
          <a:xfrm>
            <a:off x="978824" y="1441483"/>
            <a:ext cx="960119" cy="749364"/>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Star: 5 Points 4">
            <a:extLst>
              <a:ext uri="{FF2B5EF4-FFF2-40B4-BE49-F238E27FC236}">
                <a16:creationId xmlns:a16="http://schemas.microsoft.com/office/drawing/2014/main" id="{12C889E3-AA86-4323-A964-B3060B524C7B}"/>
              </a:ext>
            </a:extLst>
          </p:cNvPr>
          <p:cNvSpPr/>
          <p:nvPr/>
        </p:nvSpPr>
        <p:spPr>
          <a:xfrm>
            <a:off x="9850583" y="1431393"/>
            <a:ext cx="914400" cy="656875"/>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a:extLst>
              <a:ext uri="{FF2B5EF4-FFF2-40B4-BE49-F238E27FC236}">
                <a16:creationId xmlns:a16="http://schemas.microsoft.com/office/drawing/2014/main" id="{1A6E815D-1F1B-4ED0-A2D1-BDA07B415FE0}"/>
              </a:ext>
            </a:extLst>
          </p:cNvPr>
          <p:cNvCxnSpPr>
            <a:cxnSpLocks/>
          </p:cNvCxnSpPr>
          <p:nvPr/>
        </p:nvCxnSpPr>
        <p:spPr>
          <a:xfrm flipV="1">
            <a:off x="997527" y="2307282"/>
            <a:ext cx="9809018" cy="109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6977727-766C-4633-AA53-739DAB5C41DB}"/>
              </a:ext>
            </a:extLst>
          </p:cNvPr>
          <p:cNvCxnSpPr>
            <a:cxnSpLocks/>
          </p:cNvCxnSpPr>
          <p:nvPr/>
        </p:nvCxnSpPr>
        <p:spPr>
          <a:xfrm flipV="1">
            <a:off x="978824" y="2252355"/>
            <a:ext cx="9822874" cy="82519"/>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B4CA433-0DEA-4F44-98B5-1707A8A99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72132"/>
            <a:ext cx="12192000" cy="4385868"/>
          </a:xfrm>
          <a:prstGeom prst="rect">
            <a:avLst/>
          </a:prstGeom>
        </p:spPr>
      </p:pic>
    </p:spTree>
    <p:extLst>
      <p:ext uri="{BB962C8B-B14F-4D97-AF65-F5344CB8AC3E}">
        <p14:creationId xmlns:p14="http://schemas.microsoft.com/office/powerpoint/2010/main" val="1093147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EB4CE-5915-4C0A-AE1F-413B60D911C0}"/>
              </a:ext>
            </a:extLst>
          </p:cNvPr>
          <p:cNvSpPr>
            <a:spLocks noGrp="1"/>
          </p:cNvSpPr>
          <p:nvPr>
            <p:ph type="title"/>
          </p:nvPr>
        </p:nvSpPr>
        <p:spPr>
          <a:xfrm>
            <a:off x="903862" y="323614"/>
            <a:ext cx="9345440" cy="1382985"/>
          </a:xfrm>
        </p:spPr>
        <p:txBody>
          <a:bodyPr/>
          <a:lstStyle/>
          <a:p>
            <a:r>
              <a:rPr lang="en-US" dirty="0"/>
              <a:t>Concept used</a:t>
            </a:r>
            <a:endParaRPr lang="en-IN" dirty="0"/>
          </a:p>
        </p:txBody>
      </p:sp>
      <p:sp>
        <p:nvSpPr>
          <p:cNvPr id="3" name="Content Placeholder 2">
            <a:extLst>
              <a:ext uri="{FF2B5EF4-FFF2-40B4-BE49-F238E27FC236}">
                <a16:creationId xmlns:a16="http://schemas.microsoft.com/office/drawing/2014/main" id="{6820FD07-4BED-42AA-BA66-3BD971D6F0B8}"/>
              </a:ext>
            </a:extLst>
          </p:cNvPr>
          <p:cNvSpPr>
            <a:spLocks noGrp="1"/>
          </p:cNvSpPr>
          <p:nvPr>
            <p:ph idx="1"/>
          </p:nvPr>
        </p:nvSpPr>
        <p:spPr>
          <a:xfrm>
            <a:off x="903862" y="1127581"/>
            <a:ext cx="8769622" cy="4415343"/>
          </a:xfrm>
        </p:spPr>
        <p:txBody>
          <a:bodyPr>
            <a:normAutofit/>
          </a:bodyPr>
          <a:lstStyle/>
          <a:p>
            <a:pPr marL="0" indent="0">
              <a:buNone/>
            </a:pPr>
            <a:r>
              <a:rPr lang="en-US" sz="2400" dirty="0"/>
              <a:t>JAVASCRIPT</a:t>
            </a:r>
            <a:endParaRPr lang="en-IN" sz="2400" dirty="0"/>
          </a:p>
        </p:txBody>
      </p:sp>
      <p:sp>
        <p:nvSpPr>
          <p:cNvPr id="4" name="Star: 5 Points 3">
            <a:extLst>
              <a:ext uri="{FF2B5EF4-FFF2-40B4-BE49-F238E27FC236}">
                <a16:creationId xmlns:a16="http://schemas.microsoft.com/office/drawing/2014/main" id="{04B4467B-5E7E-4AFA-A92F-46F9E4D2AC7C}"/>
              </a:ext>
            </a:extLst>
          </p:cNvPr>
          <p:cNvSpPr/>
          <p:nvPr/>
        </p:nvSpPr>
        <p:spPr>
          <a:xfrm>
            <a:off x="182464" y="405620"/>
            <a:ext cx="646113" cy="443511"/>
          </a:xfrm>
          <a:prstGeom prst="star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 name="Isosceles Triangle 4">
            <a:extLst>
              <a:ext uri="{FF2B5EF4-FFF2-40B4-BE49-F238E27FC236}">
                <a16:creationId xmlns:a16="http://schemas.microsoft.com/office/drawing/2014/main" id="{E0CEC42A-397C-4F2A-9525-576C4079661C}"/>
              </a:ext>
            </a:extLst>
          </p:cNvPr>
          <p:cNvSpPr/>
          <p:nvPr/>
        </p:nvSpPr>
        <p:spPr>
          <a:xfrm rot="5400000">
            <a:off x="261345" y="1163299"/>
            <a:ext cx="439720" cy="368285"/>
          </a:xfrm>
          <a:prstGeom prst="triangle">
            <a:avLst>
              <a:gd name="adj" fmla="val 5123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Arrow: Right 5">
            <a:extLst>
              <a:ext uri="{FF2B5EF4-FFF2-40B4-BE49-F238E27FC236}">
                <a16:creationId xmlns:a16="http://schemas.microsoft.com/office/drawing/2014/main" id="{B4FF07DA-4109-4F65-8728-A5D4DAA3862D}"/>
              </a:ext>
            </a:extLst>
          </p:cNvPr>
          <p:cNvSpPr/>
          <p:nvPr/>
        </p:nvSpPr>
        <p:spPr>
          <a:xfrm>
            <a:off x="428393" y="1783110"/>
            <a:ext cx="365760" cy="2327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99311C8C-6940-4A78-8D3E-309985A5CD8D}"/>
              </a:ext>
            </a:extLst>
          </p:cNvPr>
          <p:cNvSpPr txBox="1"/>
          <p:nvPr/>
        </p:nvSpPr>
        <p:spPr>
          <a:xfrm>
            <a:off x="903862" y="1720976"/>
            <a:ext cx="10052073" cy="1631216"/>
          </a:xfrm>
          <a:prstGeom prst="rect">
            <a:avLst/>
          </a:prstGeom>
          <a:noFill/>
        </p:spPr>
        <p:txBody>
          <a:bodyPr wrap="square" rtlCol="0">
            <a:spAutoFit/>
          </a:bodyPr>
          <a:lstStyle/>
          <a:p>
            <a:r>
              <a:rPr lang="en-US" sz="2000" b="1" i="0" dirty="0">
                <a:effectLst/>
                <a:latin typeface="urw-din"/>
              </a:rPr>
              <a:t>JavaScript</a:t>
            </a:r>
            <a:r>
              <a:rPr lang="en-US" sz="2000" b="0" i="0" dirty="0">
                <a:effectLst/>
                <a:latin typeface="urw-din"/>
              </a:rPr>
              <a:t> is a lightweight, cross-platform, and interpreted scripting language. It is well-known for the development of web pages, many non-browser environments also use it. JavaScript can be used for </a:t>
            </a:r>
            <a:r>
              <a:rPr lang="en-US" sz="2000" b="1" i="0" u="sng" dirty="0">
                <a:effectLst/>
                <a:latin typeface="urw-din"/>
                <a:hlinkClick r:id="rId2">
                  <a:extLst>
                    <a:ext uri="{A12FA001-AC4F-418D-AE19-62706E023703}">
                      <ahyp:hlinkClr xmlns:ahyp="http://schemas.microsoft.com/office/drawing/2018/hyperlinkcolor" val="tx"/>
                    </a:ext>
                  </a:extLst>
                </a:hlinkClick>
              </a:rPr>
              <a:t>Client-side</a:t>
            </a:r>
            <a:r>
              <a:rPr lang="en-US" sz="2000" b="0" i="0" dirty="0">
                <a:effectLst/>
                <a:latin typeface="urw-din"/>
              </a:rPr>
              <a:t> developments as well as </a:t>
            </a:r>
            <a:r>
              <a:rPr lang="en-US" sz="2000" b="1" i="0" u="sng" dirty="0">
                <a:effectLst/>
                <a:latin typeface="urw-din"/>
                <a:hlinkClick r:id="rId2">
                  <a:extLst>
                    <a:ext uri="{A12FA001-AC4F-418D-AE19-62706E023703}">
                      <ahyp:hlinkClr xmlns:ahyp="http://schemas.microsoft.com/office/drawing/2018/hyperlinkcolor" val="tx"/>
                    </a:ext>
                  </a:extLst>
                </a:hlinkClick>
              </a:rPr>
              <a:t>Server-side</a:t>
            </a:r>
            <a:r>
              <a:rPr lang="en-US" sz="2000" b="0" i="0" dirty="0">
                <a:effectLst/>
                <a:latin typeface="urw-din"/>
              </a:rPr>
              <a:t> developments. JavaScript contains a standard library of objects, like </a:t>
            </a:r>
            <a:r>
              <a:rPr lang="en-US" sz="2000" b="1" i="0" u="sng" dirty="0">
                <a:effectLst/>
                <a:latin typeface="urw-din"/>
                <a:hlinkClick r:id="rId3">
                  <a:extLst>
                    <a:ext uri="{A12FA001-AC4F-418D-AE19-62706E023703}">
                      <ahyp:hlinkClr xmlns:ahyp="http://schemas.microsoft.com/office/drawing/2018/hyperlinkcolor" val="tx"/>
                    </a:ext>
                  </a:extLst>
                </a:hlinkClick>
              </a:rPr>
              <a:t>Array</a:t>
            </a:r>
            <a:r>
              <a:rPr lang="en-US" sz="2000" b="0" i="0" dirty="0">
                <a:effectLst/>
                <a:latin typeface="urw-din"/>
              </a:rPr>
              <a:t>, </a:t>
            </a:r>
            <a:r>
              <a:rPr lang="en-US" sz="2000" b="1" i="0" u="sng" dirty="0">
                <a:effectLst/>
                <a:latin typeface="urw-din"/>
                <a:hlinkClick r:id="rId4">
                  <a:extLst>
                    <a:ext uri="{A12FA001-AC4F-418D-AE19-62706E023703}">
                      <ahyp:hlinkClr xmlns:ahyp="http://schemas.microsoft.com/office/drawing/2018/hyperlinkcolor" val="tx"/>
                    </a:ext>
                  </a:extLst>
                </a:hlinkClick>
              </a:rPr>
              <a:t>Date</a:t>
            </a:r>
            <a:r>
              <a:rPr lang="en-US" sz="2000" b="0" i="0" dirty="0">
                <a:effectLst/>
                <a:latin typeface="urw-din"/>
              </a:rPr>
              <a:t>, and </a:t>
            </a:r>
            <a:r>
              <a:rPr lang="en-US" sz="2000" b="1" i="0" u="sng" dirty="0">
                <a:effectLst/>
                <a:latin typeface="urw-din"/>
                <a:hlinkClick r:id="rId5">
                  <a:extLst>
                    <a:ext uri="{A12FA001-AC4F-418D-AE19-62706E023703}">
                      <ahyp:hlinkClr xmlns:ahyp="http://schemas.microsoft.com/office/drawing/2018/hyperlinkcolor" val="tx"/>
                    </a:ext>
                  </a:extLst>
                </a:hlinkClick>
              </a:rPr>
              <a:t>Math</a:t>
            </a:r>
            <a:r>
              <a:rPr lang="en-US" sz="2000" b="0" i="0" dirty="0">
                <a:effectLst/>
                <a:latin typeface="urw-din"/>
              </a:rPr>
              <a:t>, and a core set of language elements like </a:t>
            </a:r>
            <a:r>
              <a:rPr lang="en-US" sz="2000" b="1" i="0" dirty="0">
                <a:effectLst/>
                <a:latin typeface="urw-din"/>
              </a:rPr>
              <a:t>operators</a:t>
            </a:r>
            <a:r>
              <a:rPr lang="en-US" sz="2000" b="0" i="0" dirty="0">
                <a:effectLst/>
                <a:latin typeface="urw-din"/>
              </a:rPr>
              <a:t>, </a:t>
            </a:r>
            <a:r>
              <a:rPr lang="en-US" sz="2000" b="1" i="0" dirty="0">
                <a:effectLst/>
                <a:latin typeface="urw-din"/>
              </a:rPr>
              <a:t>control structures</a:t>
            </a:r>
            <a:r>
              <a:rPr lang="en-US" sz="2000" b="0" i="0" dirty="0">
                <a:effectLst/>
                <a:latin typeface="urw-din"/>
              </a:rPr>
              <a:t>, and </a:t>
            </a:r>
            <a:r>
              <a:rPr lang="en-US" sz="2000" b="1" i="0" dirty="0">
                <a:effectLst/>
                <a:latin typeface="urw-din"/>
              </a:rPr>
              <a:t>statements</a:t>
            </a:r>
            <a:r>
              <a:rPr lang="en-US" sz="2000" b="0" i="0" dirty="0">
                <a:effectLst/>
                <a:latin typeface="urw-din"/>
              </a:rPr>
              <a:t>. </a:t>
            </a:r>
            <a:endParaRPr lang="en-IN" sz="2000" dirty="0"/>
          </a:p>
        </p:txBody>
      </p:sp>
      <p:sp>
        <p:nvSpPr>
          <p:cNvPr id="10" name="TextBox 9">
            <a:extLst>
              <a:ext uri="{FF2B5EF4-FFF2-40B4-BE49-F238E27FC236}">
                <a16:creationId xmlns:a16="http://schemas.microsoft.com/office/drawing/2014/main" id="{035A3DCB-B4F7-4ABC-BB99-79EEBCDB48D9}"/>
              </a:ext>
            </a:extLst>
          </p:cNvPr>
          <p:cNvSpPr txBox="1"/>
          <p:nvPr/>
        </p:nvSpPr>
        <p:spPr>
          <a:xfrm>
            <a:off x="840949" y="3889655"/>
            <a:ext cx="10099471" cy="1631216"/>
          </a:xfrm>
          <a:prstGeom prst="rect">
            <a:avLst/>
          </a:prstGeom>
          <a:noFill/>
        </p:spPr>
        <p:txBody>
          <a:bodyPr wrap="square" rtlCol="0">
            <a:spAutoFit/>
          </a:bodyPr>
          <a:lstStyle/>
          <a:p>
            <a:pPr algn="just" fontAlgn="base"/>
            <a:r>
              <a:rPr lang="en-US" sz="2000" b="1" dirty="0">
                <a:latin typeface="urw-din"/>
              </a:rPr>
              <a:t>I</a:t>
            </a:r>
            <a:r>
              <a:rPr lang="en-US" sz="2000" b="1" i="0" dirty="0">
                <a:effectLst/>
                <a:latin typeface="urw-din"/>
              </a:rPr>
              <a:t>nternal JS:</a:t>
            </a:r>
            <a:r>
              <a:rPr lang="en-US" sz="2000" b="0" i="0" dirty="0">
                <a:effectLst/>
                <a:latin typeface="urw-din"/>
              </a:rPr>
              <a:t> We can add JavaScript directly to our HTML file by writing the code inside the &lt;script&gt; tag. The &lt;script&gt; tag can either be placed inside the &lt;head&gt; or the &lt;body&gt; tag according to the requirement.</a:t>
            </a:r>
          </a:p>
          <a:p>
            <a:pPr algn="just" fontAlgn="base"/>
            <a:r>
              <a:rPr lang="en-US" sz="2000" b="1" dirty="0">
                <a:latin typeface="urw-din"/>
              </a:rPr>
              <a:t>E</a:t>
            </a:r>
            <a:r>
              <a:rPr lang="en-US" sz="2000" b="1" i="0" dirty="0">
                <a:effectLst/>
                <a:latin typeface="urw-din"/>
              </a:rPr>
              <a:t>xternal JS:</a:t>
            </a:r>
            <a:r>
              <a:rPr lang="en-US" sz="2000" b="0" i="0" dirty="0">
                <a:effectLst/>
                <a:latin typeface="urw-din"/>
              </a:rPr>
              <a:t> We can write JavaScript code in other file having an extension </a:t>
            </a:r>
            <a:r>
              <a:rPr lang="en-US" sz="2000" b="0" i="0" dirty="0" err="1">
                <a:effectLst/>
                <a:latin typeface="urw-din"/>
              </a:rPr>
              <a:t>js</a:t>
            </a:r>
            <a:r>
              <a:rPr lang="en-US" sz="2000" b="0" i="0" dirty="0">
                <a:effectLst/>
                <a:latin typeface="urw-din"/>
              </a:rPr>
              <a:t> and then link this file inside the &lt;head&gt; tag of the HTML file in which we want to add this code.</a:t>
            </a:r>
          </a:p>
        </p:txBody>
      </p:sp>
      <p:sp>
        <p:nvSpPr>
          <p:cNvPr id="12" name="Star: 5 Points 11">
            <a:extLst>
              <a:ext uri="{FF2B5EF4-FFF2-40B4-BE49-F238E27FC236}">
                <a16:creationId xmlns:a16="http://schemas.microsoft.com/office/drawing/2014/main" id="{F5CD092D-B4C0-49E8-A94F-734094B78119}"/>
              </a:ext>
            </a:extLst>
          </p:cNvPr>
          <p:cNvSpPr/>
          <p:nvPr/>
        </p:nvSpPr>
        <p:spPr>
          <a:xfrm>
            <a:off x="493134" y="4037842"/>
            <a:ext cx="332762" cy="190467"/>
          </a:xfrm>
          <a:prstGeom prst="star5">
            <a:avLst/>
          </a:prstGeom>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13" name="Star: 5 Points 12">
            <a:extLst>
              <a:ext uri="{FF2B5EF4-FFF2-40B4-BE49-F238E27FC236}">
                <a16:creationId xmlns:a16="http://schemas.microsoft.com/office/drawing/2014/main" id="{F58B5C85-2367-433D-A455-E437E9C0FFBA}"/>
              </a:ext>
            </a:extLst>
          </p:cNvPr>
          <p:cNvSpPr/>
          <p:nvPr/>
        </p:nvSpPr>
        <p:spPr>
          <a:xfrm>
            <a:off x="516245" y="5204586"/>
            <a:ext cx="332762" cy="190467"/>
          </a:xfrm>
          <a:prstGeom prst="star5">
            <a:avLst/>
          </a:prstGeom>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77468CCE-3972-4FC2-9E37-EA6FAF000FBD}"/>
              </a:ext>
            </a:extLst>
          </p:cNvPr>
          <p:cNvSpPr txBox="1"/>
          <p:nvPr/>
        </p:nvSpPr>
        <p:spPr>
          <a:xfrm>
            <a:off x="11443855" y="6345382"/>
            <a:ext cx="312906" cy="369332"/>
          </a:xfrm>
          <a:prstGeom prst="rect">
            <a:avLst/>
          </a:prstGeom>
          <a:noFill/>
        </p:spPr>
        <p:txBody>
          <a:bodyPr wrap="none" rtlCol="0">
            <a:spAutoFit/>
          </a:bodyPr>
          <a:lstStyle/>
          <a:p>
            <a:r>
              <a:rPr lang="en-US" dirty="0"/>
              <a:t>6</a:t>
            </a:r>
            <a:endParaRPr lang="en-IN" dirty="0"/>
          </a:p>
        </p:txBody>
      </p:sp>
    </p:spTree>
    <p:extLst>
      <p:ext uri="{BB962C8B-B14F-4D97-AF65-F5344CB8AC3E}">
        <p14:creationId xmlns:p14="http://schemas.microsoft.com/office/powerpoint/2010/main" val="2056987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48A97-6ED4-422C-A2FA-0FFDB0CAF6E5}"/>
              </a:ext>
            </a:extLst>
          </p:cNvPr>
          <p:cNvSpPr>
            <a:spLocks noGrp="1"/>
          </p:cNvSpPr>
          <p:nvPr>
            <p:ph type="title"/>
          </p:nvPr>
        </p:nvSpPr>
        <p:spPr/>
        <p:txBody>
          <a:bodyPr/>
          <a:lstStyle/>
          <a:p>
            <a:r>
              <a:rPr lang="en-US" sz="3600" dirty="0"/>
              <a:t>CONCEPT USED</a:t>
            </a:r>
            <a:endParaRPr lang="en-IN" sz="3600" dirty="0"/>
          </a:p>
        </p:txBody>
      </p:sp>
      <p:sp>
        <p:nvSpPr>
          <p:cNvPr id="3" name="Content Placeholder 2">
            <a:extLst>
              <a:ext uri="{FF2B5EF4-FFF2-40B4-BE49-F238E27FC236}">
                <a16:creationId xmlns:a16="http://schemas.microsoft.com/office/drawing/2014/main" id="{6124FB5D-90E4-4D2D-A351-69BE5E80A9A4}"/>
              </a:ext>
            </a:extLst>
          </p:cNvPr>
          <p:cNvSpPr>
            <a:spLocks noGrp="1"/>
          </p:cNvSpPr>
          <p:nvPr>
            <p:ph idx="1"/>
          </p:nvPr>
        </p:nvSpPr>
        <p:spPr>
          <a:xfrm>
            <a:off x="1104293" y="2466108"/>
            <a:ext cx="8946541" cy="3371137"/>
          </a:xfrm>
        </p:spPr>
        <p:txBody>
          <a:bodyPr>
            <a:normAutofit fontScale="85000" lnSpcReduction="20000"/>
          </a:bodyPr>
          <a:lstStyle/>
          <a:p>
            <a:r>
              <a:rPr lang="en-US" sz="2400" b="0" i="0" dirty="0">
                <a:effectLst/>
                <a:latin typeface="arial" panose="020B0604020202020204" pitchFamily="34" charset="0"/>
              </a:rPr>
              <a:t>PHP is a recursive acronym for "</a:t>
            </a:r>
            <a:r>
              <a:rPr lang="en-US" sz="2400" b="1" i="0" dirty="0">
                <a:effectLst/>
                <a:latin typeface="arial" panose="020B0604020202020204" pitchFamily="34" charset="0"/>
              </a:rPr>
              <a:t>PHP: Hypertext Preprocessor"</a:t>
            </a:r>
            <a:r>
              <a:rPr lang="en-US" sz="2400" b="0" i="0" dirty="0">
                <a:effectLst/>
                <a:latin typeface="arial" panose="020B0604020202020204" pitchFamily="34" charset="0"/>
              </a:rPr>
              <a:t>. PHP is a server side scripting language that is embedded in HTML. It is used to manage dynamic content, databases, session tracking, even build entire e-commerce sites.</a:t>
            </a:r>
          </a:p>
          <a:p>
            <a:pPr algn="just">
              <a:buFont typeface="Arial" panose="020B0604020202020204" pitchFamily="34" charset="0"/>
              <a:buChar char="•"/>
            </a:pPr>
            <a:r>
              <a:rPr lang="en-US" sz="2600" dirty="0">
                <a:latin typeface="Arial" panose="020B0604020202020204" pitchFamily="34" charset="0"/>
              </a:rPr>
              <a:t>I</a:t>
            </a:r>
            <a:r>
              <a:rPr lang="en-US" sz="2600" b="0" i="0" dirty="0">
                <a:effectLst/>
                <a:latin typeface="Arial" panose="020B0604020202020204" pitchFamily="34" charset="0"/>
              </a:rPr>
              <a:t>t is integrated with a number of popular databases, including MySQL, PostgreSQL, Oracle, Sybase, Informix, and Microsoft SQL Server.</a:t>
            </a:r>
          </a:p>
          <a:p>
            <a:pPr algn="just">
              <a:buFont typeface="Arial" panose="020B0604020202020204" pitchFamily="34" charset="0"/>
              <a:buChar char="•"/>
            </a:pPr>
            <a:r>
              <a:rPr lang="en-US" sz="2600" b="0" i="0" dirty="0">
                <a:effectLst/>
                <a:latin typeface="Arial" panose="020B0604020202020204" pitchFamily="34" charset="0"/>
              </a:rPr>
              <a:t>PHP is pleasingly zippy in its execution, especially when compiled as an Apache module on the Unix side. The MySQL server, once started, executes even very complex queries with huge result sets in record-setting time.</a:t>
            </a:r>
          </a:p>
          <a:p>
            <a:endParaRPr lang="en-IN" sz="2400" dirty="0"/>
          </a:p>
        </p:txBody>
      </p:sp>
      <p:sp>
        <p:nvSpPr>
          <p:cNvPr id="4" name="Star: 5 Points 3">
            <a:extLst>
              <a:ext uri="{FF2B5EF4-FFF2-40B4-BE49-F238E27FC236}">
                <a16:creationId xmlns:a16="http://schemas.microsoft.com/office/drawing/2014/main" id="{F7E3F687-A672-4DB5-8BD7-A43418EC3E63}"/>
              </a:ext>
            </a:extLst>
          </p:cNvPr>
          <p:cNvSpPr/>
          <p:nvPr/>
        </p:nvSpPr>
        <p:spPr>
          <a:xfrm>
            <a:off x="0" y="452718"/>
            <a:ext cx="753198" cy="651163"/>
          </a:xfrm>
          <a:prstGeom prst="star5">
            <a:avLst/>
          </a:prstGeom>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Isosceles Triangle 5">
            <a:extLst>
              <a:ext uri="{FF2B5EF4-FFF2-40B4-BE49-F238E27FC236}">
                <a16:creationId xmlns:a16="http://schemas.microsoft.com/office/drawing/2014/main" id="{0F7116AD-2960-4AB4-B47F-1A6120FC3862}"/>
              </a:ext>
            </a:extLst>
          </p:cNvPr>
          <p:cNvSpPr/>
          <p:nvPr/>
        </p:nvSpPr>
        <p:spPr>
          <a:xfrm rot="5400000">
            <a:off x="114687" y="1620127"/>
            <a:ext cx="523822" cy="5994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3F830C4-435B-466F-B39B-D06D4913A7D1}"/>
              </a:ext>
            </a:extLst>
          </p:cNvPr>
          <p:cNvSpPr txBox="1"/>
          <p:nvPr/>
        </p:nvSpPr>
        <p:spPr>
          <a:xfrm>
            <a:off x="753198" y="1597011"/>
            <a:ext cx="1444943" cy="584775"/>
          </a:xfrm>
          <a:prstGeom prst="rect">
            <a:avLst/>
          </a:prstGeom>
          <a:noFill/>
        </p:spPr>
        <p:txBody>
          <a:bodyPr wrap="square" rtlCol="0">
            <a:spAutoFit/>
          </a:bodyPr>
          <a:lstStyle/>
          <a:p>
            <a:r>
              <a:rPr lang="en-US" sz="3200" dirty="0"/>
              <a:t>PHP</a:t>
            </a:r>
            <a:endParaRPr lang="en-IN" sz="3200" dirty="0"/>
          </a:p>
        </p:txBody>
      </p:sp>
      <p:sp>
        <p:nvSpPr>
          <p:cNvPr id="9" name="TextBox 8">
            <a:extLst>
              <a:ext uri="{FF2B5EF4-FFF2-40B4-BE49-F238E27FC236}">
                <a16:creationId xmlns:a16="http://schemas.microsoft.com/office/drawing/2014/main" id="{F8675C48-D15C-4C29-9642-02DAAB77DB72}"/>
              </a:ext>
            </a:extLst>
          </p:cNvPr>
          <p:cNvSpPr txBox="1"/>
          <p:nvPr/>
        </p:nvSpPr>
        <p:spPr>
          <a:xfrm>
            <a:off x="11623964" y="6405282"/>
            <a:ext cx="312906" cy="369332"/>
          </a:xfrm>
          <a:prstGeom prst="rect">
            <a:avLst/>
          </a:prstGeom>
          <a:noFill/>
        </p:spPr>
        <p:txBody>
          <a:bodyPr wrap="none" rtlCol="0">
            <a:spAutoFit/>
          </a:bodyPr>
          <a:lstStyle/>
          <a:p>
            <a:r>
              <a:rPr lang="en-US" dirty="0"/>
              <a:t>7</a:t>
            </a:r>
            <a:endParaRPr lang="en-IN" dirty="0"/>
          </a:p>
        </p:txBody>
      </p:sp>
    </p:spTree>
    <p:extLst>
      <p:ext uri="{BB962C8B-B14F-4D97-AF65-F5344CB8AC3E}">
        <p14:creationId xmlns:p14="http://schemas.microsoft.com/office/powerpoint/2010/main" val="2330924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F4EA-9A26-4C80-86B7-80B7102D3E48}"/>
              </a:ext>
            </a:extLst>
          </p:cNvPr>
          <p:cNvSpPr>
            <a:spLocks noGrp="1"/>
          </p:cNvSpPr>
          <p:nvPr>
            <p:ph type="title"/>
          </p:nvPr>
        </p:nvSpPr>
        <p:spPr>
          <a:xfrm>
            <a:off x="4572000" y="123471"/>
            <a:ext cx="2425473" cy="885471"/>
          </a:xfrm>
        </p:spPr>
        <p:txBody>
          <a:bodyPr/>
          <a:lstStyle/>
          <a:p>
            <a:r>
              <a:rPr lang="en-US" dirty="0"/>
              <a:t> CO</a:t>
            </a:r>
            <a:endParaRPr lang="en-IN" dirty="0"/>
          </a:p>
        </p:txBody>
      </p:sp>
      <p:sp>
        <p:nvSpPr>
          <p:cNvPr id="3" name="Content Placeholder 2">
            <a:extLst>
              <a:ext uri="{FF2B5EF4-FFF2-40B4-BE49-F238E27FC236}">
                <a16:creationId xmlns:a16="http://schemas.microsoft.com/office/drawing/2014/main" id="{26AE3B0D-97F1-439D-94AF-496549A7D439}"/>
              </a:ext>
            </a:extLst>
          </p:cNvPr>
          <p:cNvSpPr>
            <a:spLocks noGrp="1"/>
          </p:cNvSpPr>
          <p:nvPr>
            <p:ph idx="1"/>
          </p:nvPr>
        </p:nvSpPr>
        <p:spPr>
          <a:xfrm>
            <a:off x="166255" y="1008943"/>
            <a:ext cx="11707090" cy="5045494"/>
          </a:xfrm>
        </p:spPr>
        <p:txBody>
          <a:bodyPr/>
          <a:lstStyle/>
          <a:p>
            <a:r>
              <a:rPr lang="en-IN" dirty="0"/>
              <a:t> </a:t>
            </a:r>
          </a:p>
        </p:txBody>
      </p:sp>
      <p:sp>
        <p:nvSpPr>
          <p:cNvPr id="5" name="Oval 4">
            <a:extLst>
              <a:ext uri="{FF2B5EF4-FFF2-40B4-BE49-F238E27FC236}">
                <a16:creationId xmlns:a16="http://schemas.microsoft.com/office/drawing/2014/main" id="{0D92B70B-878A-440F-9358-A12DBB0990F5}"/>
              </a:ext>
            </a:extLst>
          </p:cNvPr>
          <p:cNvSpPr/>
          <p:nvPr/>
        </p:nvSpPr>
        <p:spPr>
          <a:xfrm>
            <a:off x="4572000" y="33416"/>
            <a:ext cx="2092037" cy="885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CODES</a:t>
            </a:r>
            <a:endParaRPr lang="en-IN" sz="2800" dirty="0"/>
          </a:p>
        </p:txBody>
      </p:sp>
      <p:pic>
        <p:nvPicPr>
          <p:cNvPr id="7" name="Picture 6">
            <a:extLst>
              <a:ext uri="{FF2B5EF4-FFF2-40B4-BE49-F238E27FC236}">
                <a16:creationId xmlns:a16="http://schemas.microsoft.com/office/drawing/2014/main" id="{37AB79FF-D568-420E-AC2A-DDCBE4B68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255" y="1098997"/>
            <a:ext cx="11859489" cy="5260239"/>
          </a:xfrm>
          <a:prstGeom prst="rect">
            <a:avLst/>
          </a:prstGeom>
        </p:spPr>
      </p:pic>
      <p:sp>
        <p:nvSpPr>
          <p:cNvPr id="4" name="TextBox 3">
            <a:extLst>
              <a:ext uri="{FF2B5EF4-FFF2-40B4-BE49-F238E27FC236}">
                <a16:creationId xmlns:a16="http://schemas.microsoft.com/office/drawing/2014/main" id="{4A3611AD-ED02-47E9-BF5A-AD9B6D461FB4}"/>
              </a:ext>
            </a:extLst>
          </p:cNvPr>
          <p:cNvSpPr txBox="1"/>
          <p:nvPr/>
        </p:nvSpPr>
        <p:spPr>
          <a:xfrm>
            <a:off x="11610109" y="6580909"/>
            <a:ext cx="312906" cy="369332"/>
          </a:xfrm>
          <a:prstGeom prst="rect">
            <a:avLst/>
          </a:prstGeom>
          <a:noFill/>
        </p:spPr>
        <p:txBody>
          <a:bodyPr wrap="none" rtlCol="0">
            <a:spAutoFit/>
          </a:bodyPr>
          <a:lstStyle/>
          <a:p>
            <a:r>
              <a:rPr lang="en-US" dirty="0"/>
              <a:t>8</a:t>
            </a:r>
            <a:endParaRPr lang="en-IN" dirty="0"/>
          </a:p>
        </p:txBody>
      </p:sp>
    </p:spTree>
    <p:extLst>
      <p:ext uri="{BB962C8B-B14F-4D97-AF65-F5344CB8AC3E}">
        <p14:creationId xmlns:p14="http://schemas.microsoft.com/office/powerpoint/2010/main" val="3776721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D6A2-6903-4210-A0EF-A00E7484F8A8}"/>
              </a:ext>
            </a:extLst>
          </p:cNvPr>
          <p:cNvSpPr>
            <a:spLocks noGrp="1"/>
          </p:cNvSpPr>
          <p:nvPr>
            <p:ph type="title"/>
          </p:nvPr>
        </p:nvSpPr>
        <p:spPr>
          <a:xfrm>
            <a:off x="5757094" y="666244"/>
            <a:ext cx="9404723" cy="1400530"/>
          </a:xfrm>
        </p:spPr>
        <p:txBody>
          <a:bodyPr/>
          <a:lstStyle/>
          <a:p>
            <a:r>
              <a:rPr lang="en-US" sz="800" dirty="0"/>
              <a:t>CO</a:t>
            </a:r>
            <a:endParaRPr lang="en-IN" sz="800" dirty="0"/>
          </a:p>
        </p:txBody>
      </p:sp>
      <p:pic>
        <p:nvPicPr>
          <p:cNvPr id="6" name="Content Placeholder 5">
            <a:extLst>
              <a:ext uri="{FF2B5EF4-FFF2-40B4-BE49-F238E27FC236}">
                <a16:creationId xmlns:a16="http://schemas.microsoft.com/office/drawing/2014/main" id="{E7363034-94AB-4C0A-B183-0938BEA79D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691" y="1080656"/>
            <a:ext cx="5853015" cy="5375562"/>
          </a:xfrm>
        </p:spPr>
      </p:pic>
      <p:sp>
        <p:nvSpPr>
          <p:cNvPr id="4" name="Oval 3">
            <a:extLst>
              <a:ext uri="{FF2B5EF4-FFF2-40B4-BE49-F238E27FC236}">
                <a16:creationId xmlns:a16="http://schemas.microsoft.com/office/drawing/2014/main" id="{80DCC770-A051-4155-A93C-F0019128CE5D}"/>
              </a:ext>
            </a:extLst>
          </p:cNvPr>
          <p:cNvSpPr/>
          <p:nvPr/>
        </p:nvSpPr>
        <p:spPr>
          <a:xfrm>
            <a:off x="5299893" y="0"/>
            <a:ext cx="1530397"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CODES</a:t>
            </a:r>
            <a:endParaRPr lang="en-IN" dirty="0"/>
          </a:p>
        </p:txBody>
      </p:sp>
      <p:pic>
        <p:nvPicPr>
          <p:cNvPr id="8" name="Picture 7">
            <a:extLst>
              <a:ext uri="{FF2B5EF4-FFF2-40B4-BE49-F238E27FC236}">
                <a16:creationId xmlns:a16="http://schemas.microsoft.com/office/drawing/2014/main" id="{B523E4B7-A7EB-4C13-A3DF-1A526D176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295" y="1080656"/>
            <a:ext cx="5737711" cy="5375562"/>
          </a:xfrm>
          <a:prstGeom prst="rect">
            <a:avLst/>
          </a:prstGeom>
        </p:spPr>
      </p:pic>
      <p:sp>
        <p:nvSpPr>
          <p:cNvPr id="9" name="Rectangle 8">
            <a:extLst>
              <a:ext uri="{FF2B5EF4-FFF2-40B4-BE49-F238E27FC236}">
                <a16:creationId xmlns:a16="http://schemas.microsoft.com/office/drawing/2014/main" id="{27B67F74-D98D-425C-86F4-31AE33108731}"/>
              </a:ext>
            </a:extLst>
          </p:cNvPr>
          <p:cNvSpPr/>
          <p:nvPr/>
        </p:nvSpPr>
        <p:spPr>
          <a:xfrm>
            <a:off x="5977706" y="1080656"/>
            <a:ext cx="236589" cy="5375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71C89E90-A655-4671-9CB1-35494E1224B2}"/>
              </a:ext>
            </a:extLst>
          </p:cNvPr>
          <p:cNvSpPr txBox="1"/>
          <p:nvPr/>
        </p:nvSpPr>
        <p:spPr>
          <a:xfrm>
            <a:off x="11637818" y="666244"/>
            <a:ext cx="312906" cy="369332"/>
          </a:xfrm>
          <a:prstGeom prst="rect">
            <a:avLst/>
          </a:prstGeom>
          <a:noFill/>
        </p:spPr>
        <p:txBody>
          <a:bodyPr wrap="none" rtlCol="0">
            <a:spAutoFit/>
          </a:bodyPr>
          <a:lstStyle/>
          <a:p>
            <a:r>
              <a:rPr lang="en-US" dirty="0"/>
              <a:t>9</a:t>
            </a:r>
            <a:endParaRPr lang="en-IN" dirty="0"/>
          </a:p>
        </p:txBody>
      </p:sp>
    </p:spTree>
    <p:extLst>
      <p:ext uri="{BB962C8B-B14F-4D97-AF65-F5344CB8AC3E}">
        <p14:creationId xmlns:p14="http://schemas.microsoft.com/office/powerpoint/2010/main" val="1440344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24978-07BB-40EE-A8E3-8A2A9B3C83C5}"/>
              </a:ext>
            </a:extLst>
          </p:cNvPr>
          <p:cNvSpPr>
            <a:spLocks noGrp="1"/>
          </p:cNvSpPr>
          <p:nvPr>
            <p:ph type="title"/>
          </p:nvPr>
        </p:nvSpPr>
        <p:spPr>
          <a:xfrm>
            <a:off x="5347491" y="425009"/>
            <a:ext cx="9404723" cy="1400530"/>
          </a:xfrm>
        </p:spPr>
        <p:txBody>
          <a:bodyPr/>
          <a:lstStyle/>
          <a:p>
            <a:r>
              <a:rPr lang="en-US" sz="800" dirty="0"/>
              <a:t>CO</a:t>
            </a:r>
            <a:endParaRPr lang="en-IN" sz="800" dirty="0"/>
          </a:p>
        </p:txBody>
      </p:sp>
      <p:pic>
        <p:nvPicPr>
          <p:cNvPr id="6" name="Content Placeholder 5">
            <a:extLst>
              <a:ext uri="{FF2B5EF4-FFF2-40B4-BE49-F238E27FC236}">
                <a16:creationId xmlns:a16="http://schemas.microsoft.com/office/drawing/2014/main" id="{06AADF0D-8C58-4683-A52B-4F3F7965B4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999306"/>
            <a:ext cx="5500254" cy="5433685"/>
          </a:xfrm>
        </p:spPr>
      </p:pic>
      <p:sp>
        <p:nvSpPr>
          <p:cNvPr id="4" name="Oval 3">
            <a:extLst>
              <a:ext uri="{FF2B5EF4-FFF2-40B4-BE49-F238E27FC236}">
                <a16:creationId xmlns:a16="http://schemas.microsoft.com/office/drawing/2014/main" id="{E1CEB3C8-2731-48D5-9125-67861FF4A0F1}"/>
              </a:ext>
            </a:extLst>
          </p:cNvPr>
          <p:cNvSpPr/>
          <p:nvPr/>
        </p:nvSpPr>
        <p:spPr>
          <a:xfrm>
            <a:off x="4952999" y="0"/>
            <a:ext cx="1537855" cy="73429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CODES</a:t>
            </a:r>
            <a:endParaRPr lang="en-IN" dirty="0"/>
          </a:p>
        </p:txBody>
      </p:sp>
      <p:pic>
        <p:nvPicPr>
          <p:cNvPr id="8" name="Picture 7">
            <a:extLst>
              <a:ext uri="{FF2B5EF4-FFF2-40B4-BE49-F238E27FC236}">
                <a16:creationId xmlns:a16="http://schemas.microsoft.com/office/drawing/2014/main" id="{624D00F8-DE9C-4508-B038-D799378A8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1928" y="999308"/>
            <a:ext cx="6352270" cy="5433684"/>
          </a:xfrm>
          <a:prstGeom prst="rect">
            <a:avLst/>
          </a:prstGeom>
        </p:spPr>
      </p:pic>
      <p:sp>
        <p:nvSpPr>
          <p:cNvPr id="9" name="Rectangle 8">
            <a:extLst>
              <a:ext uri="{FF2B5EF4-FFF2-40B4-BE49-F238E27FC236}">
                <a16:creationId xmlns:a16="http://schemas.microsoft.com/office/drawing/2014/main" id="{F551D202-0B23-4C72-B67E-E555E01D6C00}"/>
              </a:ext>
            </a:extLst>
          </p:cNvPr>
          <p:cNvSpPr/>
          <p:nvPr/>
        </p:nvSpPr>
        <p:spPr>
          <a:xfrm>
            <a:off x="5486438" y="999305"/>
            <a:ext cx="235489" cy="5433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B3C4C0C-2634-4F3D-B7FD-6C81F7FC0C93}"/>
              </a:ext>
            </a:extLst>
          </p:cNvPr>
          <p:cNvSpPr txBox="1"/>
          <p:nvPr/>
        </p:nvSpPr>
        <p:spPr>
          <a:xfrm>
            <a:off x="11817927" y="425009"/>
            <a:ext cx="441146" cy="369332"/>
          </a:xfrm>
          <a:prstGeom prst="rect">
            <a:avLst/>
          </a:prstGeom>
          <a:noFill/>
        </p:spPr>
        <p:txBody>
          <a:bodyPr wrap="none" rtlCol="0">
            <a:spAutoFit/>
          </a:bodyPr>
          <a:lstStyle/>
          <a:p>
            <a:r>
              <a:rPr lang="en-US" dirty="0"/>
              <a:t>10</a:t>
            </a:r>
            <a:endParaRPr lang="en-IN" dirty="0"/>
          </a:p>
        </p:txBody>
      </p:sp>
    </p:spTree>
    <p:extLst>
      <p:ext uri="{BB962C8B-B14F-4D97-AF65-F5344CB8AC3E}">
        <p14:creationId xmlns:p14="http://schemas.microsoft.com/office/powerpoint/2010/main" val="1192543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E155-A292-4B5F-8B4B-D5B498D13F00}"/>
              </a:ext>
            </a:extLst>
          </p:cNvPr>
          <p:cNvSpPr>
            <a:spLocks noGrp="1"/>
          </p:cNvSpPr>
          <p:nvPr>
            <p:ph type="title"/>
          </p:nvPr>
        </p:nvSpPr>
        <p:spPr>
          <a:xfrm>
            <a:off x="5347491" y="286463"/>
            <a:ext cx="9404723" cy="1400530"/>
          </a:xfrm>
        </p:spPr>
        <p:txBody>
          <a:bodyPr/>
          <a:lstStyle/>
          <a:p>
            <a:r>
              <a:rPr lang="en-US" sz="800" dirty="0"/>
              <a:t>CO</a:t>
            </a:r>
            <a:endParaRPr lang="en-IN" sz="800" dirty="0"/>
          </a:p>
        </p:txBody>
      </p:sp>
      <p:pic>
        <p:nvPicPr>
          <p:cNvPr id="6" name="Content Placeholder 5">
            <a:extLst>
              <a:ext uri="{FF2B5EF4-FFF2-40B4-BE49-F238E27FC236}">
                <a16:creationId xmlns:a16="http://schemas.microsoft.com/office/drawing/2014/main" id="{4F8B7E6D-28C6-48CE-9970-83D9A1DCFE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62891"/>
            <a:ext cx="3366655" cy="5548745"/>
          </a:xfrm>
        </p:spPr>
      </p:pic>
      <p:sp>
        <p:nvSpPr>
          <p:cNvPr id="4" name="Oval 3">
            <a:extLst>
              <a:ext uri="{FF2B5EF4-FFF2-40B4-BE49-F238E27FC236}">
                <a16:creationId xmlns:a16="http://schemas.microsoft.com/office/drawing/2014/main" id="{77AF26F9-48B2-453A-916D-51C2BDBFEB7B}"/>
              </a:ext>
            </a:extLst>
          </p:cNvPr>
          <p:cNvSpPr/>
          <p:nvPr/>
        </p:nvSpPr>
        <p:spPr>
          <a:xfrm>
            <a:off x="5347490" y="0"/>
            <a:ext cx="1565927" cy="9144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a:solidFill>
                    <a:schemeClr val="accent2"/>
                  </a:solidFill>
                </a:ln>
              </a:rPr>
              <a:t>CODES</a:t>
            </a:r>
            <a:endParaRPr lang="en-IN" dirty="0">
              <a:ln>
                <a:solidFill>
                  <a:schemeClr val="accent2"/>
                </a:solidFill>
              </a:ln>
            </a:endParaRPr>
          </a:p>
        </p:txBody>
      </p:sp>
      <p:pic>
        <p:nvPicPr>
          <p:cNvPr id="8" name="Picture 7">
            <a:extLst>
              <a:ext uri="{FF2B5EF4-FFF2-40B4-BE49-F238E27FC236}">
                <a16:creationId xmlns:a16="http://schemas.microsoft.com/office/drawing/2014/main" id="{E3A378DE-B21E-4EBB-8A1B-99ADCB3A1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0186" y="962891"/>
            <a:ext cx="8561814" cy="5548745"/>
          </a:xfrm>
          <a:prstGeom prst="rect">
            <a:avLst/>
          </a:prstGeom>
        </p:spPr>
      </p:pic>
      <p:sp>
        <p:nvSpPr>
          <p:cNvPr id="9" name="Rectangle 8">
            <a:extLst>
              <a:ext uri="{FF2B5EF4-FFF2-40B4-BE49-F238E27FC236}">
                <a16:creationId xmlns:a16="http://schemas.microsoft.com/office/drawing/2014/main" id="{BEC367AA-8232-44F7-9F17-D374520A9456}"/>
              </a:ext>
            </a:extLst>
          </p:cNvPr>
          <p:cNvSpPr/>
          <p:nvPr/>
        </p:nvSpPr>
        <p:spPr>
          <a:xfrm flipH="1">
            <a:off x="3366655" y="962891"/>
            <a:ext cx="263530" cy="5548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1AB4F15-F999-4956-A621-C2F84DFE42ED}"/>
              </a:ext>
            </a:extLst>
          </p:cNvPr>
          <p:cNvSpPr txBox="1"/>
          <p:nvPr/>
        </p:nvSpPr>
        <p:spPr>
          <a:xfrm>
            <a:off x="11720945" y="484909"/>
            <a:ext cx="441146" cy="369332"/>
          </a:xfrm>
          <a:prstGeom prst="rect">
            <a:avLst/>
          </a:prstGeom>
          <a:noFill/>
        </p:spPr>
        <p:txBody>
          <a:bodyPr wrap="none" rtlCol="0">
            <a:spAutoFit/>
          </a:bodyPr>
          <a:lstStyle/>
          <a:p>
            <a:r>
              <a:rPr lang="en-US" dirty="0"/>
              <a:t>11</a:t>
            </a:r>
            <a:endParaRPr lang="en-IN" dirty="0"/>
          </a:p>
        </p:txBody>
      </p:sp>
    </p:spTree>
    <p:extLst>
      <p:ext uri="{BB962C8B-B14F-4D97-AF65-F5344CB8AC3E}">
        <p14:creationId xmlns:p14="http://schemas.microsoft.com/office/powerpoint/2010/main" val="428069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12993-E319-42C0-A588-D69476D03B80}"/>
              </a:ext>
            </a:extLst>
          </p:cNvPr>
          <p:cNvSpPr>
            <a:spLocks noGrp="1"/>
          </p:cNvSpPr>
          <p:nvPr>
            <p:ph type="title"/>
          </p:nvPr>
        </p:nvSpPr>
        <p:spPr>
          <a:xfrm>
            <a:off x="5576582" y="328027"/>
            <a:ext cx="9404723" cy="1400530"/>
          </a:xfrm>
        </p:spPr>
        <p:txBody>
          <a:bodyPr/>
          <a:lstStyle/>
          <a:p>
            <a:r>
              <a:rPr lang="en-US" sz="800" dirty="0"/>
              <a:t>CO</a:t>
            </a:r>
            <a:endParaRPr lang="en-IN" sz="800" dirty="0"/>
          </a:p>
        </p:txBody>
      </p:sp>
      <p:pic>
        <p:nvPicPr>
          <p:cNvPr id="6" name="Content Placeholder 5">
            <a:extLst>
              <a:ext uri="{FF2B5EF4-FFF2-40B4-BE49-F238E27FC236}">
                <a16:creationId xmlns:a16="http://schemas.microsoft.com/office/drawing/2014/main" id="{5BAC56AE-11F0-4CE8-9DB5-7E9720D94B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296" y="1242426"/>
            <a:ext cx="11982704" cy="5615573"/>
          </a:xfrm>
        </p:spPr>
      </p:pic>
      <p:sp>
        <p:nvSpPr>
          <p:cNvPr id="4" name="Oval 3">
            <a:extLst>
              <a:ext uri="{FF2B5EF4-FFF2-40B4-BE49-F238E27FC236}">
                <a16:creationId xmlns:a16="http://schemas.microsoft.com/office/drawing/2014/main" id="{6BF1FC14-D439-45AC-A5A3-95BE7FC773A3}"/>
              </a:ext>
            </a:extLst>
          </p:cNvPr>
          <p:cNvSpPr/>
          <p:nvPr/>
        </p:nvSpPr>
        <p:spPr>
          <a:xfrm>
            <a:off x="5001491" y="0"/>
            <a:ext cx="1607127"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CODES</a:t>
            </a:r>
            <a:endParaRPr lang="en-IN" dirty="0"/>
          </a:p>
        </p:txBody>
      </p:sp>
      <p:sp>
        <p:nvSpPr>
          <p:cNvPr id="3" name="TextBox 2">
            <a:extLst>
              <a:ext uri="{FF2B5EF4-FFF2-40B4-BE49-F238E27FC236}">
                <a16:creationId xmlns:a16="http://schemas.microsoft.com/office/drawing/2014/main" id="{5814DBA1-2AA7-4E4F-9F9A-33A31C64ACBD}"/>
              </a:ext>
            </a:extLst>
          </p:cNvPr>
          <p:cNvSpPr txBox="1"/>
          <p:nvPr/>
        </p:nvSpPr>
        <p:spPr>
          <a:xfrm>
            <a:off x="11596255" y="443345"/>
            <a:ext cx="441146" cy="369332"/>
          </a:xfrm>
          <a:prstGeom prst="rect">
            <a:avLst/>
          </a:prstGeom>
          <a:noFill/>
        </p:spPr>
        <p:txBody>
          <a:bodyPr wrap="none" rtlCol="0">
            <a:spAutoFit/>
          </a:bodyPr>
          <a:lstStyle/>
          <a:p>
            <a:r>
              <a:rPr lang="en-US" dirty="0"/>
              <a:t>12</a:t>
            </a:r>
            <a:endParaRPr lang="en-IN" dirty="0"/>
          </a:p>
        </p:txBody>
      </p:sp>
    </p:spTree>
    <p:extLst>
      <p:ext uri="{BB962C8B-B14F-4D97-AF65-F5344CB8AC3E}">
        <p14:creationId xmlns:p14="http://schemas.microsoft.com/office/powerpoint/2010/main" val="3052946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A06B1-2DC4-42D4-AC9B-D4C393B689FB}"/>
              </a:ext>
            </a:extLst>
          </p:cNvPr>
          <p:cNvSpPr>
            <a:spLocks noGrp="1"/>
          </p:cNvSpPr>
          <p:nvPr>
            <p:ph type="title"/>
          </p:nvPr>
        </p:nvSpPr>
        <p:spPr>
          <a:xfrm>
            <a:off x="5576582" y="217191"/>
            <a:ext cx="9404723" cy="1400530"/>
          </a:xfrm>
        </p:spPr>
        <p:txBody>
          <a:bodyPr/>
          <a:lstStyle/>
          <a:p>
            <a:r>
              <a:rPr lang="en-US" sz="800" dirty="0"/>
              <a:t>CO</a:t>
            </a:r>
            <a:endParaRPr lang="en-IN" sz="800" dirty="0"/>
          </a:p>
        </p:txBody>
      </p:sp>
      <p:pic>
        <p:nvPicPr>
          <p:cNvPr id="6" name="Content Placeholder 5">
            <a:extLst>
              <a:ext uri="{FF2B5EF4-FFF2-40B4-BE49-F238E27FC236}">
                <a16:creationId xmlns:a16="http://schemas.microsoft.com/office/drawing/2014/main" id="{544E0519-2C5C-486C-AFFC-57071C7CC5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255" y="1016574"/>
            <a:ext cx="11804071" cy="5443826"/>
          </a:xfrm>
        </p:spPr>
      </p:pic>
      <p:sp>
        <p:nvSpPr>
          <p:cNvPr id="4" name="Oval 3">
            <a:extLst>
              <a:ext uri="{FF2B5EF4-FFF2-40B4-BE49-F238E27FC236}">
                <a16:creationId xmlns:a16="http://schemas.microsoft.com/office/drawing/2014/main" id="{72E0D59C-4AE8-4960-8069-CD459B1CC58E}"/>
              </a:ext>
            </a:extLst>
          </p:cNvPr>
          <p:cNvSpPr/>
          <p:nvPr/>
        </p:nvSpPr>
        <p:spPr>
          <a:xfrm>
            <a:off x="5140036" y="0"/>
            <a:ext cx="1939637"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CODES</a:t>
            </a:r>
            <a:endParaRPr lang="en-IN" dirty="0"/>
          </a:p>
        </p:txBody>
      </p:sp>
      <p:sp>
        <p:nvSpPr>
          <p:cNvPr id="3" name="TextBox 2">
            <a:extLst>
              <a:ext uri="{FF2B5EF4-FFF2-40B4-BE49-F238E27FC236}">
                <a16:creationId xmlns:a16="http://schemas.microsoft.com/office/drawing/2014/main" id="{B96EC3D9-F10B-4242-AA9E-1030C80B51F9}"/>
              </a:ext>
            </a:extLst>
          </p:cNvPr>
          <p:cNvSpPr txBox="1"/>
          <p:nvPr/>
        </p:nvSpPr>
        <p:spPr>
          <a:xfrm>
            <a:off x="11651673" y="581891"/>
            <a:ext cx="441146" cy="369332"/>
          </a:xfrm>
          <a:prstGeom prst="rect">
            <a:avLst/>
          </a:prstGeom>
          <a:noFill/>
        </p:spPr>
        <p:txBody>
          <a:bodyPr wrap="none" rtlCol="0">
            <a:spAutoFit/>
          </a:bodyPr>
          <a:lstStyle/>
          <a:p>
            <a:r>
              <a:rPr lang="en-US" dirty="0"/>
              <a:t>13</a:t>
            </a:r>
            <a:endParaRPr lang="en-IN" dirty="0"/>
          </a:p>
        </p:txBody>
      </p:sp>
    </p:spTree>
    <p:extLst>
      <p:ext uri="{BB962C8B-B14F-4D97-AF65-F5344CB8AC3E}">
        <p14:creationId xmlns:p14="http://schemas.microsoft.com/office/powerpoint/2010/main" val="841677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E76F-9821-48AF-9E4C-456ACB58467B}"/>
              </a:ext>
            </a:extLst>
          </p:cNvPr>
          <p:cNvSpPr>
            <a:spLocks noGrp="1"/>
          </p:cNvSpPr>
          <p:nvPr>
            <p:ph type="title"/>
          </p:nvPr>
        </p:nvSpPr>
        <p:spPr>
          <a:xfrm>
            <a:off x="5744584" y="258755"/>
            <a:ext cx="9404723" cy="1400530"/>
          </a:xfrm>
        </p:spPr>
        <p:txBody>
          <a:bodyPr/>
          <a:lstStyle/>
          <a:p>
            <a:r>
              <a:rPr lang="en-US" sz="800" dirty="0"/>
              <a:t>CO</a:t>
            </a:r>
            <a:endParaRPr lang="en-IN" sz="800" dirty="0"/>
          </a:p>
        </p:txBody>
      </p:sp>
      <p:pic>
        <p:nvPicPr>
          <p:cNvPr id="6" name="Content Placeholder 5">
            <a:extLst>
              <a:ext uri="{FF2B5EF4-FFF2-40B4-BE49-F238E27FC236}">
                <a16:creationId xmlns:a16="http://schemas.microsoft.com/office/drawing/2014/main" id="{963B417B-6CDA-49B4-ACEE-DDE077FBD3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236" y="1136073"/>
            <a:ext cx="11637819" cy="5264727"/>
          </a:xfrm>
        </p:spPr>
      </p:pic>
      <p:sp>
        <p:nvSpPr>
          <p:cNvPr id="4" name="Oval 3">
            <a:extLst>
              <a:ext uri="{FF2B5EF4-FFF2-40B4-BE49-F238E27FC236}">
                <a16:creationId xmlns:a16="http://schemas.microsoft.com/office/drawing/2014/main" id="{A53F3AAF-624B-4063-B094-043D0A18CBAD}"/>
              </a:ext>
            </a:extLst>
          </p:cNvPr>
          <p:cNvSpPr/>
          <p:nvPr/>
        </p:nvSpPr>
        <p:spPr>
          <a:xfrm>
            <a:off x="5278581" y="96983"/>
            <a:ext cx="1856509" cy="6788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CODES</a:t>
            </a:r>
            <a:endParaRPr lang="en-IN" dirty="0"/>
          </a:p>
        </p:txBody>
      </p:sp>
      <p:sp>
        <p:nvSpPr>
          <p:cNvPr id="3" name="TextBox 2">
            <a:extLst>
              <a:ext uri="{FF2B5EF4-FFF2-40B4-BE49-F238E27FC236}">
                <a16:creationId xmlns:a16="http://schemas.microsoft.com/office/drawing/2014/main" id="{93D3DFCD-0CB5-4E4D-82B4-7053B6E6CBC8}"/>
              </a:ext>
            </a:extLst>
          </p:cNvPr>
          <p:cNvSpPr txBox="1"/>
          <p:nvPr/>
        </p:nvSpPr>
        <p:spPr>
          <a:xfrm>
            <a:off x="11651673" y="554182"/>
            <a:ext cx="441146" cy="369332"/>
          </a:xfrm>
          <a:prstGeom prst="rect">
            <a:avLst/>
          </a:prstGeom>
          <a:noFill/>
        </p:spPr>
        <p:txBody>
          <a:bodyPr wrap="none" rtlCol="0">
            <a:spAutoFit/>
          </a:bodyPr>
          <a:lstStyle/>
          <a:p>
            <a:r>
              <a:rPr lang="en-US" dirty="0"/>
              <a:t>14</a:t>
            </a:r>
            <a:endParaRPr lang="en-IN" dirty="0"/>
          </a:p>
        </p:txBody>
      </p:sp>
    </p:spTree>
    <p:extLst>
      <p:ext uri="{BB962C8B-B14F-4D97-AF65-F5344CB8AC3E}">
        <p14:creationId xmlns:p14="http://schemas.microsoft.com/office/powerpoint/2010/main" val="1577377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766B9-94F3-4AA4-9FBC-7FAB0408C7C2}"/>
              </a:ext>
            </a:extLst>
          </p:cNvPr>
          <p:cNvSpPr>
            <a:spLocks noGrp="1"/>
          </p:cNvSpPr>
          <p:nvPr>
            <p:ph type="title"/>
          </p:nvPr>
        </p:nvSpPr>
        <p:spPr>
          <a:xfrm>
            <a:off x="5576582" y="231045"/>
            <a:ext cx="9404723" cy="1400530"/>
          </a:xfrm>
        </p:spPr>
        <p:txBody>
          <a:bodyPr/>
          <a:lstStyle/>
          <a:p>
            <a:r>
              <a:rPr lang="en-US" sz="800" dirty="0"/>
              <a:t>CO</a:t>
            </a:r>
            <a:endParaRPr lang="en-IN" sz="800" dirty="0"/>
          </a:p>
        </p:txBody>
      </p:sp>
      <p:pic>
        <p:nvPicPr>
          <p:cNvPr id="6" name="Content Placeholder 5">
            <a:extLst>
              <a:ext uri="{FF2B5EF4-FFF2-40B4-BE49-F238E27FC236}">
                <a16:creationId xmlns:a16="http://schemas.microsoft.com/office/drawing/2014/main" id="{859EABA9-4309-4906-A3BE-B913947478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382" y="1145445"/>
            <a:ext cx="11679381" cy="5338481"/>
          </a:xfrm>
        </p:spPr>
      </p:pic>
      <p:sp>
        <p:nvSpPr>
          <p:cNvPr id="4" name="Oval 3">
            <a:extLst>
              <a:ext uri="{FF2B5EF4-FFF2-40B4-BE49-F238E27FC236}">
                <a16:creationId xmlns:a16="http://schemas.microsoft.com/office/drawing/2014/main" id="{4F9EC756-87AC-4811-808F-B3BDF653E7FE}"/>
              </a:ext>
            </a:extLst>
          </p:cNvPr>
          <p:cNvSpPr/>
          <p:nvPr/>
        </p:nvSpPr>
        <p:spPr>
          <a:xfrm>
            <a:off x="5361708" y="0"/>
            <a:ext cx="1648691"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CODES</a:t>
            </a:r>
            <a:endParaRPr lang="en-IN" dirty="0"/>
          </a:p>
        </p:txBody>
      </p:sp>
      <p:sp>
        <p:nvSpPr>
          <p:cNvPr id="3" name="TextBox 2">
            <a:extLst>
              <a:ext uri="{FF2B5EF4-FFF2-40B4-BE49-F238E27FC236}">
                <a16:creationId xmlns:a16="http://schemas.microsoft.com/office/drawing/2014/main" id="{9E625E93-7175-4EA6-A10C-6D4E5B49C0A4}"/>
              </a:ext>
            </a:extLst>
          </p:cNvPr>
          <p:cNvSpPr txBox="1"/>
          <p:nvPr/>
        </p:nvSpPr>
        <p:spPr>
          <a:xfrm>
            <a:off x="11665527" y="568036"/>
            <a:ext cx="441146" cy="369332"/>
          </a:xfrm>
          <a:prstGeom prst="rect">
            <a:avLst/>
          </a:prstGeom>
          <a:noFill/>
        </p:spPr>
        <p:txBody>
          <a:bodyPr wrap="none" rtlCol="0">
            <a:spAutoFit/>
          </a:bodyPr>
          <a:lstStyle/>
          <a:p>
            <a:r>
              <a:rPr lang="en-US" dirty="0"/>
              <a:t>15</a:t>
            </a:r>
            <a:endParaRPr lang="en-IN" dirty="0"/>
          </a:p>
        </p:txBody>
      </p:sp>
    </p:spTree>
    <p:extLst>
      <p:ext uri="{BB962C8B-B14F-4D97-AF65-F5344CB8AC3E}">
        <p14:creationId xmlns:p14="http://schemas.microsoft.com/office/powerpoint/2010/main" val="3448665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EDA4-578E-43C7-82A9-4A88311C1960}"/>
              </a:ext>
            </a:extLst>
          </p:cNvPr>
          <p:cNvSpPr>
            <a:spLocks noGrp="1"/>
          </p:cNvSpPr>
          <p:nvPr>
            <p:ph type="title"/>
          </p:nvPr>
        </p:nvSpPr>
        <p:spPr>
          <a:xfrm>
            <a:off x="568037" y="309567"/>
            <a:ext cx="11901054" cy="655646"/>
          </a:xfrm>
        </p:spPr>
        <p:txBody>
          <a:bodyPr/>
          <a:lstStyle/>
          <a:p>
            <a:r>
              <a:rPr lang="en-US" sz="4000" dirty="0"/>
              <a:t>AJAY KUMAR GARG ENGINEERING COLLEGE</a:t>
            </a:r>
            <a:endParaRPr lang="en-IN" sz="4000" dirty="0"/>
          </a:p>
        </p:txBody>
      </p:sp>
      <p:pic>
        <p:nvPicPr>
          <p:cNvPr id="5" name="Content Placeholder 4">
            <a:extLst>
              <a:ext uri="{FF2B5EF4-FFF2-40B4-BE49-F238E27FC236}">
                <a16:creationId xmlns:a16="http://schemas.microsoft.com/office/drawing/2014/main" id="{7ECF4AE4-1949-4408-AB20-B7726B0221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5017" y="1440873"/>
            <a:ext cx="3020291" cy="1731819"/>
          </a:xfrm>
        </p:spPr>
      </p:pic>
      <p:sp>
        <p:nvSpPr>
          <p:cNvPr id="6" name="Oval 5">
            <a:extLst>
              <a:ext uri="{FF2B5EF4-FFF2-40B4-BE49-F238E27FC236}">
                <a16:creationId xmlns:a16="http://schemas.microsoft.com/office/drawing/2014/main" id="{A8C10D21-00E1-4FF7-BD49-5B03F267DA01}"/>
              </a:ext>
            </a:extLst>
          </p:cNvPr>
          <p:cNvSpPr/>
          <p:nvPr/>
        </p:nvSpPr>
        <p:spPr>
          <a:xfrm>
            <a:off x="10834253" y="21719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3302ED32-5488-498E-ABDB-AF0FA89B8A15}"/>
              </a:ext>
            </a:extLst>
          </p:cNvPr>
          <p:cNvSpPr txBox="1"/>
          <p:nvPr/>
        </p:nvSpPr>
        <p:spPr>
          <a:xfrm>
            <a:off x="568037" y="4752109"/>
            <a:ext cx="3906980" cy="400110"/>
          </a:xfrm>
          <a:prstGeom prst="rect">
            <a:avLst/>
          </a:prstGeom>
          <a:noFill/>
        </p:spPr>
        <p:txBody>
          <a:bodyPr wrap="square" rtlCol="0">
            <a:spAutoFit/>
          </a:bodyPr>
          <a:lstStyle/>
          <a:p>
            <a:r>
              <a:rPr lang="en-US" sz="2000" dirty="0"/>
              <a:t>Submitted</a:t>
            </a:r>
            <a:r>
              <a:rPr lang="en-US" dirty="0"/>
              <a:t> </a:t>
            </a:r>
            <a:r>
              <a:rPr lang="en-US" sz="2000" dirty="0"/>
              <a:t>To</a:t>
            </a:r>
            <a:endParaRPr lang="en-IN" sz="2000" dirty="0"/>
          </a:p>
        </p:txBody>
      </p:sp>
      <p:sp>
        <p:nvSpPr>
          <p:cNvPr id="10" name="Arrow: Right 9">
            <a:extLst>
              <a:ext uri="{FF2B5EF4-FFF2-40B4-BE49-F238E27FC236}">
                <a16:creationId xmlns:a16="http://schemas.microsoft.com/office/drawing/2014/main" id="{A279EDBE-CE81-4196-A36B-8582413B90EC}"/>
              </a:ext>
            </a:extLst>
          </p:cNvPr>
          <p:cNvSpPr/>
          <p:nvPr/>
        </p:nvSpPr>
        <p:spPr>
          <a:xfrm>
            <a:off x="124692" y="5509415"/>
            <a:ext cx="374074" cy="253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tar: 5 Points 10">
            <a:extLst>
              <a:ext uri="{FF2B5EF4-FFF2-40B4-BE49-F238E27FC236}">
                <a16:creationId xmlns:a16="http://schemas.microsoft.com/office/drawing/2014/main" id="{03BC4E93-C681-4683-8990-4264DA0D02FD}"/>
              </a:ext>
            </a:extLst>
          </p:cNvPr>
          <p:cNvSpPr/>
          <p:nvPr/>
        </p:nvSpPr>
        <p:spPr>
          <a:xfrm>
            <a:off x="41565" y="4825264"/>
            <a:ext cx="457201" cy="253800"/>
          </a:xfrm>
          <a:prstGeom prst="star5">
            <a:avLst>
              <a:gd name="adj" fmla="val 11953"/>
              <a:gd name="hf" fmla="val 105146"/>
              <a:gd name="vf" fmla="val 1105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E51E4E0A-254C-4316-A126-E72846C44381}"/>
              </a:ext>
            </a:extLst>
          </p:cNvPr>
          <p:cNvSpPr txBox="1"/>
          <p:nvPr/>
        </p:nvSpPr>
        <p:spPr>
          <a:xfrm>
            <a:off x="7495308" y="4678954"/>
            <a:ext cx="2563087" cy="400110"/>
          </a:xfrm>
          <a:prstGeom prst="rect">
            <a:avLst/>
          </a:prstGeom>
          <a:noFill/>
        </p:spPr>
        <p:txBody>
          <a:bodyPr wrap="square" rtlCol="0">
            <a:spAutoFit/>
          </a:bodyPr>
          <a:lstStyle/>
          <a:p>
            <a:r>
              <a:rPr lang="en-US" sz="2000" dirty="0"/>
              <a:t>Summited  By</a:t>
            </a:r>
            <a:endParaRPr lang="en-IN" sz="2000" dirty="0"/>
          </a:p>
        </p:txBody>
      </p:sp>
      <p:sp>
        <p:nvSpPr>
          <p:cNvPr id="14" name="Star: 5 Points 13">
            <a:extLst>
              <a:ext uri="{FF2B5EF4-FFF2-40B4-BE49-F238E27FC236}">
                <a16:creationId xmlns:a16="http://schemas.microsoft.com/office/drawing/2014/main" id="{6EB592C5-8313-4563-874E-17F330B4379A}"/>
              </a:ext>
            </a:extLst>
          </p:cNvPr>
          <p:cNvSpPr/>
          <p:nvPr/>
        </p:nvSpPr>
        <p:spPr>
          <a:xfrm>
            <a:off x="7121234" y="4777320"/>
            <a:ext cx="360212" cy="28457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Right 14">
            <a:extLst>
              <a:ext uri="{FF2B5EF4-FFF2-40B4-BE49-F238E27FC236}">
                <a16:creationId xmlns:a16="http://schemas.microsoft.com/office/drawing/2014/main" id="{94323970-9456-46F6-9DB9-7C41FC586052}"/>
              </a:ext>
            </a:extLst>
          </p:cNvPr>
          <p:cNvSpPr/>
          <p:nvPr/>
        </p:nvSpPr>
        <p:spPr>
          <a:xfrm>
            <a:off x="7121234" y="5260917"/>
            <a:ext cx="374074" cy="209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E8B84044-DBA0-4B7C-91F9-8634FA16C3ED}"/>
              </a:ext>
            </a:extLst>
          </p:cNvPr>
          <p:cNvSpPr txBox="1"/>
          <p:nvPr/>
        </p:nvSpPr>
        <p:spPr>
          <a:xfrm>
            <a:off x="7529948" y="5180926"/>
            <a:ext cx="5770417" cy="369332"/>
          </a:xfrm>
          <a:prstGeom prst="rect">
            <a:avLst/>
          </a:prstGeom>
          <a:noFill/>
        </p:spPr>
        <p:txBody>
          <a:bodyPr wrap="square" rtlCol="0">
            <a:spAutoFit/>
          </a:bodyPr>
          <a:lstStyle/>
          <a:p>
            <a:r>
              <a:rPr lang="en-US" dirty="0"/>
              <a:t>RANJEET YADAV 2000270130135</a:t>
            </a:r>
            <a:endParaRPr lang="en-IN" dirty="0"/>
          </a:p>
        </p:txBody>
      </p:sp>
      <p:sp>
        <p:nvSpPr>
          <p:cNvPr id="17" name="Arrow: Right 16">
            <a:extLst>
              <a:ext uri="{FF2B5EF4-FFF2-40B4-BE49-F238E27FC236}">
                <a16:creationId xmlns:a16="http://schemas.microsoft.com/office/drawing/2014/main" id="{CE7B44CE-64BC-4C6F-8256-7C206238EF54}"/>
              </a:ext>
            </a:extLst>
          </p:cNvPr>
          <p:cNvSpPr/>
          <p:nvPr/>
        </p:nvSpPr>
        <p:spPr>
          <a:xfrm>
            <a:off x="7121234" y="5765942"/>
            <a:ext cx="346352" cy="2568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69D44AB1-BBE3-4F33-B71B-63A4AEF60292}"/>
              </a:ext>
            </a:extLst>
          </p:cNvPr>
          <p:cNvSpPr txBox="1"/>
          <p:nvPr/>
        </p:nvSpPr>
        <p:spPr>
          <a:xfrm>
            <a:off x="7547264" y="5689436"/>
            <a:ext cx="4135580" cy="369332"/>
          </a:xfrm>
          <a:prstGeom prst="rect">
            <a:avLst/>
          </a:prstGeom>
          <a:noFill/>
        </p:spPr>
        <p:txBody>
          <a:bodyPr wrap="square" rtlCol="0">
            <a:spAutoFit/>
          </a:bodyPr>
          <a:lstStyle/>
          <a:p>
            <a:r>
              <a:rPr lang="en-US" dirty="0"/>
              <a:t>SHIVAM SHARMA 2000270130162</a:t>
            </a:r>
            <a:endParaRPr lang="en-IN" dirty="0"/>
          </a:p>
        </p:txBody>
      </p:sp>
      <p:sp>
        <p:nvSpPr>
          <p:cNvPr id="20" name="Star: 5 Points 19">
            <a:extLst>
              <a:ext uri="{FF2B5EF4-FFF2-40B4-BE49-F238E27FC236}">
                <a16:creationId xmlns:a16="http://schemas.microsoft.com/office/drawing/2014/main" id="{078D11BB-4A19-4784-B043-41D91C4CFCCD}"/>
              </a:ext>
            </a:extLst>
          </p:cNvPr>
          <p:cNvSpPr/>
          <p:nvPr/>
        </p:nvSpPr>
        <p:spPr>
          <a:xfrm>
            <a:off x="-10390" y="290895"/>
            <a:ext cx="644238" cy="567548"/>
          </a:xfrm>
          <a:prstGeom prst="star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Star: 5 Points 20">
            <a:extLst>
              <a:ext uri="{FF2B5EF4-FFF2-40B4-BE49-F238E27FC236}">
                <a16:creationId xmlns:a16="http://schemas.microsoft.com/office/drawing/2014/main" id="{B381E215-8C1E-42A9-92E6-423DB074B68A}"/>
              </a:ext>
            </a:extLst>
          </p:cNvPr>
          <p:cNvSpPr/>
          <p:nvPr/>
        </p:nvSpPr>
        <p:spPr>
          <a:xfrm>
            <a:off x="11682844" y="405092"/>
            <a:ext cx="644239" cy="464596"/>
          </a:xfrm>
          <a:prstGeom prst="star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TextBox 2">
            <a:extLst>
              <a:ext uri="{FF2B5EF4-FFF2-40B4-BE49-F238E27FC236}">
                <a16:creationId xmlns:a16="http://schemas.microsoft.com/office/drawing/2014/main" id="{92A7D702-710C-4E76-9123-C1E9514D95FD}"/>
              </a:ext>
            </a:extLst>
          </p:cNvPr>
          <p:cNvSpPr txBox="1"/>
          <p:nvPr/>
        </p:nvSpPr>
        <p:spPr>
          <a:xfrm>
            <a:off x="633847" y="5421228"/>
            <a:ext cx="3314697" cy="369332"/>
          </a:xfrm>
          <a:prstGeom prst="rect">
            <a:avLst/>
          </a:prstGeom>
          <a:noFill/>
        </p:spPr>
        <p:txBody>
          <a:bodyPr wrap="square" rtlCol="0">
            <a:spAutoFit/>
          </a:bodyPr>
          <a:lstStyle/>
          <a:p>
            <a:r>
              <a:rPr lang="en-US" dirty="0"/>
              <a:t>MR. SARVACHAN VERMA</a:t>
            </a:r>
            <a:endParaRPr lang="en-IN" dirty="0"/>
          </a:p>
        </p:txBody>
      </p:sp>
    </p:spTree>
    <p:extLst>
      <p:ext uri="{BB962C8B-B14F-4D97-AF65-F5344CB8AC3E}">
        <p14:creationId xmlns:p14="http://schemas.microsoft.com/office/powerpoint/2010/main" val="656475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14"/>
                                        </p:tgtEl>
                                        <p:attrNameLst>
                                          <p:attrName>style.color</p:attrName>
                                        </p:attrNameLst>
                                      </p:cBhvr>
                                      <p:to>
                                        <a:schemeClr val="accent2"/>
                                      </p:to>
                                    </p:animClr>
                                    <p:animClr clrSpc="rgb" dir="cw">
                                      <p:cBhvr>
                                        <p:cTn id="7" dur="500" fill="hold"/>
                                        <p:tgtEl>
                                          <p:spTgt spid="14"/>
                                        </p:tgtEl>
                                        <p:attrNameLst>
                                          <p:attrName>fillcolor</p:attrName>
                                        </p:attrNameLst>
                                      </p:cBhvr>
                                      <p:to>
                                        <a:schemeClr val="accent2"/>
                                      </p:to>
                                    </p:animClr>
                                    <p:set>
                                      <p:cBhvr>
                                        <p:cTn id="8" dur="500" fill="hold"/>
                                        <p:tgtEl>
                                          <p:spTgt spid="14"/>
                                        </p:tgtEl>
                                        <p:attrNameLst>
                                          <p:attrName>fill.type</p:attrName>
                                        </p:attrNameLst>
                                      </p:cBhvr>
                                      <p:to>
                                        <p:strVal val="solid"/>
                                      </p:to>
                                    </p:set>
                                    <p:set>
                                      <p:cBhvr>
                                        <p:cTn id="9" dur="500" fill="hold"/>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40883-B28F-4774-A20F-8940683E90FD}"/>
              </a:ext>
            </a:extLst>
          </p:cNvPr>
          <p:cNvSpPr>
            <a:spLocks noGrp="1"/>
          </p:cNvSpPr>
          <p:nvPr>
            <p:ph type="title"/>
          </p:nvPr>
        </p:nvSpPr>
        <p:spPr>
          <a:xfrm>
            <a:off x="5869275" y="244900"/>
            <a:ext cx="9404723" cy="1400530"/>
          </a:xfrm>
        </p:spPr>
        <p:txBody>
          <a:bodyPr/>
          <a:lstStyle/>
          <a:p>
            <a:r>
              <a:rPr lang="en-US" sz="800" dirty="0"/>
              <a:t>CO</a:t>
            </a:r>
            <a:endParaRPr lang="en-IN" sz="800" dirty="0"/>
          </a:p>
        </p:txBody>
      </p:sp>
      <p:pic>
        <p:nvPicPr>
          <p:cNvPr id="6" name="Content Placeholder 5">
            <a:extLst>
              <a:ext uri="{FF2B5EF4-FFF2-40B4-BE49-F238E27FC236}">
                <a16:creationId xmlns:a16="http://schemas.microsoft.com/office/drawing/2014/main" id="{ECCEEE98-14FB-4C60-AA89-4E466BDF81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364" y="1159300"/>
            <a:ext cx="11568545" cy="5453800"/>
          </a:xfrm>
        </p:spPr>
      </p:pic>
      <p:sp>
        <p:nvSpPr>
          <p:cNvPr id="4" name="Oval 3">
            <a:extLst>
              <a:ext uri="{FF2B5EF4-FFF2-40B4-BE49-F238E27FC236}">
                <a16:creationId xmlns:a16="http://schemas.microsoft.com/office/drawing/2014/main" id="{1549D108-005A-42D3-B0BA-ED2F27B8A84D}"/>
              </a:ext>
            </a:extLst>
          </p:cNvPr>
          <p:cNvSpPr/>
          <p:nvPr/>
        </p:nvSpPr>
        <p:spPr>
          <a:xfrm>
            <a:off x="5174673" y="0"/>
            <a:ext cx="184265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CODES</a:t>
            </a:r>
            <a:endParaRPr lang="en-IN" dirty="0"/>
          </a:p>
        </p:txBody>
      </p:sp>
      <p:sp>
        <p:nvSpPr>
          <p:cNvPr id="3" name="TextBox 2">
            <a:extLst>
              <a:ext uri="{FF2B5EF4-FFF2-40B4-BE49-F238E27FC236}">
                <a16:creationId xmlns:a16="http://schemas.microsoft.com/office/drawing/2014/main" id="{23F5C21A-87E3-4B14-B153-66D7A21CDFA4}"/>
              </a:ext>
            </a:extLst>
          </p:cNvPr>
          <p:cNvSpPr txBox="1"/>
          <p:nvPr/>
        </p:nvSpPr>
        <p:spPr>
          <a:xfrm>
            <a:off x="11513127" y="581891"/>
            <a:ext cx="441146" cy="369332"/>
          </a:xfrm>
          <a:prstGeom prst="rect">
            <a:avLst/>
          </a:prstGeom>
          <a:noFill/>
        </p:spPr>
        <p:txBody>
          <a:bodyPr wrap="none" rtlCol="0">
            <a:spAutoFit/>
          </a:bodyPr>
          <a:lstStyle/>
          <a:p>
            <a:r>
              <a:rPr lang="en-US" dirty="0"/>
              <a:t>16</a:t>
            </a:r>
            <a:endParaRPr lang="en-IN" dirty="0"/>
          </a:p>
        </p:txBody>
      </p:sp>
    </p:spTree>
    <p:extLst>
      <p:ext uri="{BB962C8B-B14F-4D97-AF65-F5344CB8AC3E}">
        <p14:creationId xmlns:p14="http://schemas.microsoft.com/office/powerpoint/2010/main" val="2361112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8E10C-8BC9-4C4C-B85C-B6C208C84171}"/>
              </a:ext>
            </a:extLst>
          </p:cNvPr>
          <p:cNvSpPr>
            <a:spLocks noGrp="1"/>
          </p:cNvSpPr>
          <p:nvPr>
            <p:ph type="title"/>
          </p:nvPr>
        </p:nvSpPr>
        <p:spPr>
          <a:xfrm>
            <a:off x="5576582" y="231045"/>
            <a:ext cx="9404723" cy="1400530"/>
          </a:xfrm>
        </p:spPr>
        <p:txBody>
          <a:bodyPr/>
          <a:lstStyle/>
          <a:p>
            <a:r>
              <a:rPr lang="en-US" sz="900" dirty="0"/>
              <a:t>CO</a:t>
            </a:r>
            <a:endParaRPr lang="en-IN" sz="900" dirty="0"/>
          </a:p>
        </p:txBody>
      </p:sp>
      <p:pic>
        <p:nvPicPr>
          <p:cNvPr id="6" name="Content Placeholder 5">
            <a:extLst>
              <a:ext uri="{FF2B5EF4-FFF2-40B4-BE49-F238E27FC236}">
                <a16:creationId xmlns:a16="http://schemas.microsoft.com/office/drawing/2014/main" id="{51D196FD-4455-4BF4-86B7-9D2E856BD7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714" y="834148"/>
            <a:ext cx="11665527" cy="5954840"/>
          </a:xfrm>
        </p:spPr>
      </p:pic>
      <p:sp>
        <p:nvSpPr>
          <p:cNvPr id="4" name="Oval 3">
            <a:extLst>
              <a:ext uri="{FF2B5EF4-FFF2-40B4-BE49-F238E27FC236}">
                <a16:creationId xmlns:a16="http://schemas.microsoft.com/office/drawing/2014/main" id="{713027E3-7AA4-4587-8FE6-023D26E557D5}"/>
              </a:ext>
            </a:extLst>
          </p:cNvPr>
          <p:cNvSpPr/>
          <p:nvPr/>
        </p:nvSpPr>
        <p:spPr>
          <a:xfrm>
            <a:off x="4932218" y="1"/>
            <a:ext cx="1704109" cy="7713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CODES</a:t>
            </a:r>
            <a:endParaRPr lang="en-IN" dirty="0"/>
          </a:p>
        </p:txBody>
      </p:sp>
      <p:sp>
        <p:nvSpPr>
          <p:cNvPr id="3" name="TextBox 2">
            <a:extLst>
              <a:ext uri="{FF2B5EF4-FFF2-40B4-BE49-F238E27FC236}">
                <a16:creationId xmlns:a16="http://schemas.microsoft.com/office/drawing/2014/main" id="{D1D7B942-0F4D-4003-99D2-65C49BE6D107}"/>
              </a:ext>
            </a:extLst>
          </p:cNvPr>
          <p:cNvSpPr txBox="1"/>
          <p:nvPr/>
        </p:nvSpPr>
        <p:spPr>
          <a:xfrm>
            <a:off x="11582400" y="498764"/>
            <a:ext cx="441146" cy="369332"/>
          </a:xfrm>
          <a:prstGeom prst="rect">
            <a:avLst/>
          </a:prstGeom>
          <a:noFill/>
        </p:spPr>
        <p:txBody>
          <a:bodyPr wrap="none" rtlCol="0">
            <a:spAutoFit/>
          </a:bodyPr>
          <a:lstStyle/>
          <a:p>
            <a:r>
              <a:rPr lang="en-US" dirty="0"/>
              <a:t>17</a:t>
            </a:r>
            <a:endParaRPr lang="en-IN" dirty="0"/>
          </a:p>
        </p:txBody>
      </p:sp>
    </p:spTree>
    <p:extLst>
      <p:ext uri="{BB962C8B-B14F-4D97-AF65-F5344CB8AC3E}">
        <p14:creationId xmlns:p14="http://schemas.microsoft.com/office/powerpoint/2010/main" val="906104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C784B-88DF-4F29-BE6A-67E8CCB35162}"/>
              </a:ext>
            </a:extLst>
          </p:cNvPr>
          <p:cNvSpPr>
            <a:spLocks noGrp="1"/>
          </p:cNvSpPr>
          <p:nvPr>
            <p:ph type="title"/>
          </p:nvPr>
        </p:nvSpPr>
        <p:spPr>
          <a:xfrm>
            <a:off x="5786148" y="244900"/>
            <a:ext cx="9404723" cy="1400530"/>
          </a:xfrm>
        </p:spPr>
        <p:txBody>
          <a:bodyPr/>
          <a:lstStyle/>
          <a:p>
            <a:r>
              <a:rPr lang="en-US" sz="800" dirty="0"/>
              <a:t>CO</a:t>
            </a:r>
            <a:endParaRPr lang="en-IN" sz="800" dirty="0"/>
          </a:p>
        </p:txBody>
      </p:sp>
      <p:pic>
        <p:nvPicPr>
          <p:cNvPr id="6" name="Content Placeholder 5">
            <a:extLst>
              <a:ext uri="{FF2B5EF4-FFF2-40B4-BE49-F238E27FC236}">
                <a16:creationId xmlns:a16="http://schemas.microsoft.com/office/drawing/2014/main" id="{FCDC51E2-2CA1-43DA-A5C1-B6356B2F8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18" y="1177637"/>
            <a:ext cx="11762509" cy="5237018"/>
          </a:xfrm>
        </p:spPr>
      </p:pic>
      <p:sp>
        <p:nvSpPr>
          <p:cNvPr id="4" name="Oval 3">
            <a:extLst>
              <a:ext uri="{FF2B5EF4-FFF2-40B4-BE49-F238E27FC236}">
                <a16:creationId xmlns:a16="http://schemas.microsoft.com/office/drawing/2014/main" id="{749AFD47-BA85-4813-BE4B-BA45B1D80D55}"/>
              </a:ext>
            </a:extLst>
          </p:cNvPr>
          <p:cNvSpPr/>
          <p:nvPr/>
        </p:nvSpPr>
        <p:spPr>
          <a:xfrm>
            <a:off x="5264727" y="85369"/>
            <a:ext cx="1662545" cy="7721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CODES</a:t>
            </a:r>
            <a:endParaRPr lang="en-IN" dirty="0"/>
          </a:p>
        </p:txBody>
      </p:sp>
      <p:sp>
        <p:nvSpPr>
          <p:cNvPr id="3" name="TextBox 2">
            <a:extLst>
              <a:ext uri="{FF2B5EF4-FFF2-40B4-BE49-F238E27FC236}">
                <a16:creationId xmlns:a16="http://schemas.microsoft.com/office/drawing/2014/main" id="{5B553F70-4432-43E0-88B2-9E48FF236D16}"/>
              </a:ext>
            </a:extLst>
          </p:cNvPr>
          <p:cNvSpPr txBox="1"/>
          <p:nvPr/>
        </p:nvSpPr>
        <p:spPr>
          <a:xfrm>
            <a:off x="11610109" y="581891"/>
            <a:ext cx="441146" cy="369332"/>
          </a:xfrm>
          <a:prstGeom prst="rect">
            <a:avLst/>
          </a:prstGeom>
          <a:noFill/>
        </p:spPr>
        <p:txBody>
          <a:bodyPr wrap="none" rtlCol="0">
            <a:spAutoFit/>
          </a:bodyPr>
          <a:lstStyle/>
          <a:p>
            <a:r>
              <a:rPr lang="en-US" dirty="0"/>
              <a:t>18</a:t>
            </a:r>
            <a:endParaRPr lang="en-IN" dirty="0"/>
          </a:p>
        </p:txBody>
      </p:sp>
    </p:spTree>
    <p:extLst>
      <p:ext uri="{BB962C8B-B14F-4D97-AF65-F5344CB8AC3E}">
        <p14:creationId xmlns:p14="http://schemas.microsoft.com/office/powerpoint/2010/main" val="501832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2F18-FB5B-4782-BC93-E7D8BEF5CF08}"/>
              </a:ext>
            </a:extLst>
          </p:cNvPr>
          <p:cNvSpPr>
            <a:spLocks noGrp="1"/>
          </p:cNvSpPr>
          <p:nvPr>
            <p:ph type="title"/>
          </p:nvPr>
        </p:nvSpPr>
        <p:spPr>
          <a:xfrm>
            <a:off x="5576582" y="328026"/>
            <a:ext cx="9404723" cy="1400530"/>
          </a:xfrm>
        </p:spPr>
        <p:txBody>
          <a:bodyPr/>
          <a:lstStyle/>
          <a:p>
            <a:r>
              <a:rPr lang="en-US" sz="800" dirty="0" err="1"/>
              <a:t>cfo</a:t>
            </a:r>
            <a:endParaRPr lang="en-IN" sz="800" dirty="0"/>
          </a:p>
        </p:txBody>
      </p:sp>
      <p:pic>
        <p:nvPicPr>
          <p:cNvPr id="6" name="Content Placeholder 5">
            <a:extLst>
              <a:ext uri="{FF2B5EF4-FFF2-40B4-BE49-F238E27FC236}">
                <a16:creationId xmlns:a16="http://schemas.microsoft.com/office/drawing/2014/main" id="{D8C3669D-647E-4F47-8D2D-696209AB1A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236" y="914400"/>
            <a:ext cx="11651673" cy="5430982"/>
          </a:xfrm>
        </p:spPr>
      </p:pic>
      <p:sp>
        <p:nvSpPr>
          <p:cNvPr id="4" name="Oval 3">
            <a:extLst>
              <a:ext uri="{FF2B5EF4-FFF2-40B4-BE49-F238E27FC236}">
                <a16:creationId xmlns:a16="http://schemas.microsoft.com/office/drawing/2014/main" id="{7BC26C24-D076-43CC-8C66-4CA02A5806CA}"/>
              </a:ext>
            </a:extLst>
          </p:cNvPr>
          <p:cNvSpPr/>
          <p:nvPr/>
        </p:nvSpPr>
        <p:spPr>
          <a:xfrm>
            <a:off x="4856018" y="0"/>
            <a:ext cx="178723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a:t>
            </a:r>
            <a:endParaRPr lang="en-IN" sz="2400" dirty="0"/>
          </a:p>
        </p:txBody>
      </p:sp>
      <p:sp>
        <p:nvSpPr>
          <p:cNvPr id="7" name="TextBox 6">
            <a:extLst>
              <a:ext uri="{FF2B5EF4-FFF2-40B4-BE49-F238E27FC236}">
                <a16:creationId xmlns:a16="http://schemas.microsoft.com/office/drawing/2014/main" id="{5A2BF0DE-7952-4995-B9BF-F9702F229345}"/>
              </a:ext>
            </a:extLst>
          </p:cNvPr>
          <p:cNvSpPr txBox="1"/>
          <p:nvPr/>
        </p:nvSpPr>
        <p:spPr>
          <a:xfrm>
            <a:off x="11596255" y="328026"/>
            <a:ext cx="441146" cy="369332"/>
          </a:xfrm>
          <a:prstGeom prst="rect">
            <a:avLst/>
          </a:prstGeom>
          <a:noFill/>
        </p:spPr>
        <p:txBody>
          <a:bodyPr wrap="none" rtlCol="0">
            <a:spAutoFit/>
          </a:bodyPr>
          <a:lstStyle/>
          <a:p>
            <a:r>
              <a:rPr lang="en-US" dirty="0"/>
              <a:t>19</a:t>
            </a:r>
            <a:endParaRPr lang="en-IN" dirty="0"/>
          </a:p>
        </p:txBody>
      </p:sp>
    </p:spTree>
    <p:extLst>
      <p:ext uri="{BB962C8B-B14F-4D97-AF65-F5344CB8AC3E}">
        <p14:creationId xmlns:p14="http://schemas.microsoft.com/office/powerpoint/2010/main" val="1702461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16B6-BAA9-4689-80A7-6492ED848522}"/>
              </a:ext>
            </a:extLst>
          </p:cNvPr>
          <p:cNvSpPr>
            <a:spLocks noGrp="1"/>
          </p:cNvSpPr>
          <p:nvPr>
            <p:ph type="title"/>
          </p:nvPr>
        </p:nvSpPr>
        <p:spPr>
          <a:xfrm>
            <a:off x="4123603" y="0"/>
            <a:ext cx="9404723" cy="1400530"/>
          </a:xfrm>
        </p:spPr>
        <p:txBody>
          <a:bodyPr/>
          <a:lstStyle/>
          <a:p>
            <a:r>
              <a:rPr lang="en-US" sz="2800" dirty="0"/>
              <a:t>FINDING AND RESULT</a:t>
            </a:r>
            <a:endParaRPr lang="en-IN" sz="2800" dirty="0"/>
          </a:p>
        </p:txBody>
      </p:sp>
      <p:pic>
        <p:nvPicPr>
          <p:cNvPr id="8" name="Content Placeholder 7">
            <a:extLst>
              <a:ext uri="{FF2B5EF4-FFF2-40B4-BE49-F238E27FC236}">
                <a16:creationId xmlns:a16="http://schemas.microsoft.com/office/drawing/2014/main" id="{47CE1A5A-AF5F-4B09-967D-266B2FA8E5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06582"/>
            <a:ext cx="12191999" cy="6151418"/>
          </a:xfrm>
        </p:spPr>
      </p:pic>
      <p:sp>
        <p:nvSpPr>
          <p:cNvPr id="4" name="Star: 5 Points 3">
            <a:extLst>
              <a:ext uri="{FF2B5EF4-FFF2-40B4-BE49-F238E27FC236}">
                <a16:creationId xmlns:a16="http://schemas.microsoft.com/office/drawing/2014/main" id="{A752F72F-73EB-4C4C-B04D-5997E864E4ED}"/>
              </a:ext>
            </a:extLst>
          </p:cNvPr>
          <p:cNvSpPr/>
          <p:nvPr/>
        </p:nvSpPr>
        <p:spPr>
          <a:xfrm>
            <a:off x="7883237" y="0"/>
            <a:ext cx="498764" cy="360217"/>
          </a:xfrm>
          <a:prstGeom prst="star5">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EECCC7A5-847B-4123-852C-1E6AF50CE161}"/>
              </a:ext>
            </a:extLst>
          </p:cNvPr>
          <p:cNvSpPr/>
          <p:nvPr/>
        </p:nvSpPr>
        <p:spPr>
          <a:xfrm>
            <a:off x="3514003" y="0"/>
            <a:ext cx="498764" cy="360217"/>
          </a:xfrm>
          <a:prstGeom prst="star5">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D9DAED8-89AB-45A0-A1D5-B7501D75638E}"/>
              </a:ext>
            </a:extLst>
          </p:cNvPr>
          <p:cNvSpPr txBox="1"/>
          <p:nvPr/>
        </p:nvSpPr>
        <p:spPr>
          <a:xfrm>
            <a:off x="11471564" y="360217"/>
            <a:ext cx="441146" cy="369332"/>
          </a:xfrm>
          <a:prstGeom prst="rect">
            <a:avLst/>
          </a:prstGeom>
          <a:noFill/>
        </p:spPr>
        <p:txBody>
          <a:bodyPr wrap="none" rtlCol="0">
            <a:spAutoFit/>
          </a:bodyPr>
          <a:lstStyle/>
          <a:p>
            <a:r>
              <a:rPr lang="en-US" dirty="0"/>
              <a:t>20</a:t>
            </a:r>
            <a:endParaRPr lang="en-IN" dirty="0"/>
          </a:p>
        </p:txBody>
      </p:sp>
    </p:spTree>
    <p:extLst>
      <p:ext uri="{BB962C8B-B14F-4D97-AF65-F5344CB8AC3E}">
        <p14:creationId xmlns:p14="http://schemas.microsoft.com/office/powerpoint/2010/main" val="3081688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7B8E-BFE1-42B7-8F4E-CC60A41D5A78}"/>
              </a:ext>
            </a:extLst>
          </p:cNvPr>
          <p:cNvSpPr>
            <a:spLocks noGrp="1"/>
          </p:cNvSpPr>
          <p:nvPr>
            <p:ph type="title"/>
          </p:nvPr>
        </p:nvSpPr>
        <p:spPr>
          <a:xfrm>
            <a:off x="4151311" y="0"/>
            <a:ext cx="9404723" cy="1400530"/>
          </a:xfrm>
        </p:spPr>
        <p:txBody>
          <a:bodyPr/>
          <a:lstStyle/>
          <a:p>
            <a:r>
              <a:rPr lang="en-US" sz="2800" dirty="0"/>
              <a:t>FINDING AND RESULT</a:t>
            </a:r>
            <a:endParaRPr lang="en-IN" sz="2800" dirty="0"/>
          </a:p>
        </p:txBody>
      </p:sp>
      <p:pic>
        <p:nvPicPr>
          <p:cNvPr id="7" name="Content Placeholder 6">
            <a:extLst>
              <a:ext uri="{FF2B5EF4-FFF2-40B4-BE49-F238E27FC236}">
                <a16:creationId xmlns:a16="http://schemas.microsoft.com/office/drawing/2014/main" id="{E18FC604-207C-4EB6-8E48-6482873C33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09" y="1066801"/>
            <a:ext cx="12247418" cy="5791199"/>
          </a:xfrm>
        </p:spPr>
      </p:pic>
      <p:sp>
        <p:nvSpPr>
          <p:cNvPr id="4" name="Star: 5 Points 3">
            <a:extLst>
              <a:ext uri="{FF2B5EF4-FFF2-40B4-BE49-F238E27FC236}">
                <a16:creationId xmlns:a16="http://schemas.microsoft.com/office/drawing/2014/main" id="{7829B43C-2E5F-415A-A9D0-E6084115DAF4}"/>
              </a:ext>
            </a:extLst>
          </p:cNvPr>
          <p:cNvSpPr/>
          <p:nvPr/>
        </p:nvSpPr>
        <p:spPr>
          <a:xfrm>
            <a:off x="3518733" y="55418"/>
            <a:ext cx="628507" cy="360218"/>
          </a:xfrm>
          <a:prstGeom prst="star5">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tar: 5 Points 4">
            <a:extLst>
              <a:ext uri="{FF2B5EF4-FFF2-40B4-BE49-F238E27FC236}">
                <a16:creationId xmlns:a16="http://schemas.microsoft.com/office/drawing/2014/main" id="{6828243A-4D7B-4AB8-85A2-06EE07146661}"/>
              </a:ext>
            </a:extLst>
          </p:cNvPr>
          <p:cNvSpPr/>
          <p:nvPr/>
        </p:nvSpPr>
        <p:spPr>
          <a:xfrm>
            <a:off x="7938333" y="0"/>
            <a:ext cx="628507" cy="360218"/>
          </a:xfrm>
          <a:prstGeom prst="star5">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7BCBCEF-87AE-4E15-86A6-695F851F5D24}"/>
              </a:ext>
            </a:extLst>
          </p:cNvPr>
          <p:cNvSpPr txBox="1"/>
          <p:nvPr/>
        </p:nvSpPr>
        <p:spPr>
          <a:xfrm>
            <a:off x="11388436" y="512618"/>
            <a:ext cx="441146" cy="369332"/>
          </a:xfrm>
          <a:prstGeom prst="rect">
            <a:avLst/>
          </a:prstGeom>
          <a:noFill/>
        </p:spPr>
        <p:txBody>
          <a:bodyPr wrap="none" rtlCol="0">
            <a:spAutoFit/>
          </a:bodyPr>
          <a:lstStyle/>
          <a:p>
            <a:r>
              <a:rPr lang="en-US" dirty="0"/>
              <a:t>21</a:t>
            </a:r>
            <a:endParaRPr lang="en-IN" dirty="0"/>
          </a:p>
        </p:txBody>
      </p:sp>
    </p:spTree>
    <p:extLst>
      <p:ext uri="{BB962C8B-B14F-4D97-AF65-F5344CB8AC3E}">
        <p14:creationId xmlns:p14="http://schemas.microsoft.com/office/powerpoint/2010/main" val="369619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15C8-4476-48B8-86B2-39085F42096A}"/>
              </a:ext>
            </a:extLst>
          </p:cNvPr>
          <p:cNvSpPr>
            <a:spLocks noGrp="1"/>
          </p:cNvSpPr>
          <p:nvPr>
            <p:ph type="title"/>
          </p:nvPr>
        </p:nvSpPr>
        <p:spPr>
          <a:xfrm>
            <a:off x="4331420" y="0"/>
            <a:ext cx="9404723" cy="1400530"/>
          </a:xfrm>
        </p:spPr>
        <p:txBody>
          <a:bodyPr/>
          <a:lstStyle/>
          <a:p>
            <a:r>
              <a:rPr lang="en-US" sz="2800" dirty="0"/>
              <a:t>FINDING AND RESULT</a:t>
            </a:r>
            <a:endParaRPr lang="en-IN" sz="2800" dirty="0"/>
          </a:p>
        </p:txBody>
      </p:sp>
      <p:pic>
        <p:nvPicPr>
          <p:cNvPr id="7" name="Content Placeholder 6">
            <a:extLst>
              <a:ext uri="{FF2B5EF4-FFF2-40B4-BE49-F238E27FC236}">
                <a16:creationId xmlns:a16="http://schemas.microsoft.com/office/drawing/2014/main" id="{3E793431-B140-426E-9A48-05745A1E99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45127"/>
            <a:ext cx="12192000" cy="6012873"/>
          </a:xfrm>
        </p:spPr>
      </p:pic>
      <p:sp>
        <p:nvSpPr>
          <p:cNvPr id="4" name="Star: 5 Points 3">
            <a:extLst>
              <a:ext uri="{FF2B5EF4-FFF2-40B4-BE49-F238E27FC236}">
                <a16:creationId xmlns:a16="http://schemas.microsoft.com/office/drawing/2014/main" id="{03576379-A7A5-4ED7-BA67-2CE30D5479A3}"/>
              </a:ext>
            </a:extLst>
          </p:cNvPr>
          <p:cNvSpPr/>
          <p:nvPr/>
        </p:nvSpPr>
        <p:spPr>
          <a:xfrm>
            <a:off x="8079052" y="62344"/>
            <a:ext cx="651163" cy="360219"/>
          </a:xfrm>
          <a:prstGeom prst="star5">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tar: 5 Points 4">
            <a:extLst>
              <a:ext uri="{FF2B5EF4-FFF2-40B4-BE49-F238E27FC236}">
                <a16:creationId xmlns:a16="http://schemas.microsoft.com/office/drawing/2014/main" id="{9296B2E0-0048-488C-B9AF-C97EF20D1A2E}"/>
              </a:ext>
            </a:extLst>
          </p:cNvPr>
          <p:cNvSpPr/>
          <p:nvPr/>
        </p:nvSpPr>
        <p:spPr>
          <a:xfrm>
            <a:off x="3680257" y="62343"/>
            <a:ext cx="651163" cy="360219"/>
          </a:xfrm>
          <a:prstGeom prst="star5">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ECF97B2-7AE1-432C-9930-205780641D2E}"/>
              </a:ext>
            </a:extLst>
          </p:cNvPr>
          <p:cNvSpPr txBox="1"/>
          <p:nvPr/>
        </p:nvSpPr>
        <p:spPr>
          <a:xfrm>
            <a:off x="11430000" y="422562"/>
            <a:ext cx="441146" cy="369332"/>
          </a:xfrm>
          <a:prstGeom prst="rect">
            <a:avLst/>
          </a:prstGeom>
          <a:noFill/>
        </p:spPr>
        <p:txBody>
          <a:bodyPr wrap="none" rtlCol="0">
            <a:spAutoFit/>
          </a:bodyPr>
          <a:lstStyle/>
          <a:p>
            <a:r>
              <a:rPr lang="en-US" dirty="0"/>
              <a:t>22</a:t>
            </a:r>
            <a:endParaRPr lang="en-IN" dirty="0"/>
          </a:p>
        </p:txBody>
      </p:sp>
    </p:spTree>
    <p:extLst>
      <p:ext uri="{BB962C8B-B14F-4D97-AF65-F5344CB8AC3E}">
        <p14:creationId xmlns:p14="http://schemas.microsoft.com/office/powerpoint/2010/main" val="236999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DE3D-8A4E-4883-97D6-02EE43DEB2D7}"/>
              </a:ext>
            </a:extLst>
          </p:cNvPr>
          <p:cNvSpPr>
            <a:spLocks noGrp="1"/>
          </p:cNvSpPr>
          <p:nvPr>
            <p:ph type="title"/>
          </p:nvPr>
        </p:nvSpPr>
        <p:spPr>
          <a:xfrm>
            <a:off x="3957347" y="106354"/>
            <a:ext cx="9404723" cy="1400530"/>
          </a:xfrm>
        </p:spPr>
        <p:txBody>
          <a:bodyPr/>
          <a:lstStyle/>
          <a:p>
            <a:r>
              <a:rPr lang="en-US" sz="2800" dirty="0"/>
              <a:t>FINDING AND RESULT</a:t>
            </a:r>
            <a:endParaRPr lang="en-IN" sz="2800" dirty="0"/>
          </a:p>
        </p:txBody>
      </p:sp>
      <p:pic>
        <p:nvPicPr>
          <p:cNvPr id="7" name="Content Placeholder 6">
            <a:extLst>
              <a:ext uri="{FF2B5EF4-FFF2-40B4-BE49-F238E27FC236}">
                <a16:creationId xmlns:a16="http://schemas.microsoft.com/office/drawing/2014/main" id="{67E58BE3-C6B7-4C0F-9FD3-DAD555D6A1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748145"/>
            <a:ext cx="12192000" cy="6109855"/>
          </a:xfrm>
        </p:spPr>
      </p:pic>
      <p:sp>
        <p:nvSpPr>
          <p:cNvPr id="4" name="Star: 5 Points 3">
            <a:extLst>
              <a:ext uri="{FF2B5EF4-FFF2-40B4-BE49-F238E27FC236}">
                <a16:creationId xmlns:a16="http://schemas.microsoft.com/office/drawing/2014/main" id="{A12EFA2E-AF54-43CF-8A76-326F74404B46}"/>
              </a:ext>
            </a:extLst>
          </p:cNvPr>
          <p:cNvSpPr/>
          <p:nvPr/>
        </p:nvSpPr>
        <p:spPr>
          <a:xfrm>
            <a:off x="3486290" y="140989"/>
            <a:ext cx="471055" cy="346365"/>
          </a:xfrm>
          <a:prstGeom prst="star5">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tar: 5 Points 4">
            <a:extLst>
              <a:ext uri="{FF2B5EF4-FFF2-40B4-BE49-F238E27FC236}">
                <a16:creationId xmlns:a16="http://schemas.microsoft.com/office/drawing/2014/main" id="{0E1788AE-3A5D-4832-AFAA-4377BFC8B01F}"/>
              </a:ext>
            </a:extLst>
          </p:cNvPr>
          <p:cNvSpPr/>
          <p:nvPr/>
        </p:nvSpPr>
        <p:spPr>
          <a:xfrm>
            <a:off x="7730834" y="129579"/>
            <a:ext cx="471055" cy="346365"/>
          </a:xfrm>
          <a:prstGeom prst="star5">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36701FF8-AA03-4AE0-A604-41BCCEBCACDE}"/>
              </a:ext>
            </a:extLst>
          </p:cNvPr>
          <p:cNvSpPr txBox="1"/>
          <p:nvPr/>
        </p:nvSpPr>
        <p:spPr>
          <a:xfrm>
            <a:off x="11374582" y="242584"/>
            <a:ext cx="441146" cy="369332"/>
          </a:xfrm>
          <a:prstGeom prst="rect">
            <a:avLst/>
          </a:prstGeom>
          <a:noFill/>
        </p:spPr>
        <p:txBody>
          <a:bodyPr wrap="none" rtlCol="0">
            <a:spAutoFit/>
          </a:bodyPr>
          <a:lstStyle/>
          <a:p>
            <a:r>
              <a:rPr lang="en-US" dirty="0"/>
              <a:t>23</a:t>
            </a:r>
            <a:endParaRPr lang="en-IN" dirty="0"/>
          </a:p>
        </p:txBody>
      </p:sp>
    </p:spTree>
    <p:extLst>
      <p:ext uri="{BB962C8B-B14F-4D97-AF65-F5344CB8AC3E}">
        <p14:creationId xmlns:p14="http://schemas.microsoft.com/office/powerpoint/2010/main" val="3808403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4B9CB-59FC-473C-99CC-8F6CD26671AD}"/>
              </a:ext>
            </a:extLst>
          </p:cNvPr>
          <p:cNvSpPr>
            <a:spLocks noGrp="1"/>
          </p:cNvSpPr>
          <p:nvPr>
            <p:ph type="title"/>
          </p:nvPr>
        </p:nvSpPr>
        <p:spPr>
          <a:xfrm>
            <a:off x="4095893" y="0"/>
            <a:ext cx="9404723" cy="1400530"/>
          </a:xfrm>
        </p:spPr>
        <p:txBody>
          <a:bodyPr/>
          <a:lstStyle/>
          <a:p>
            <a:r>
              <a:rPr lang="en-US" sz="2800" dirty="0"/>
              <a:t>FINDING AND RESULT</a:t>
            </a:r>
            <a:endParaRPr lang="en-IN" sz="2800" dirty="0"/>
          </a:p>
        </p:txBody>
      </p:sp>
      <p:pic>
        <p:nvPicPr>
          <p:cNvPr id="7" name="Content Placeholder 6">
            <a:extLst>
              <a:ext uri="{FF2B5EF4-FFF2-40B4-BE49-F238E27FC236}">
                <a16:creationId xmlns:a16="http://schemas.microsoft.com/office/drawing/2014/main" id="{7F329E1B-BC93-41B0-99C6-40FA6150E0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09601"/>
            <a:ext cx="12192000" cy="6345382"/>
          </a:xfrm>
        </p:spPr>
      </p:pic>
      <p:sp>
        <p:nvSpPr>
          <p:cNvPr id="4" name="Star: 5 Points 3">
            <a:extLst>
              <a:ext uri="{FF2B5EF4-FFF2-40B4-BE49-F238E27FC236}">
                <a16:creationId xmlns:a16="http://schemas.microsoft.com/office/drawing/2014/main" id="{5B4A5BBB-1F97-46E7-9991-32DA234F391D}"/>
              </a:ext>
            </a:extLst>
          </p:cNvPr>
          <p:cNvSpPr/>
          <p:nvPr/>
        </p:nvSpPr>
        <p:spPr>
          <a:xfrm>
            <a:off x="7910946" y="0"/>
            <a:ext cx="609600" cy="415636"/>
          </a:xfrm>
          <a:prstGeom prst="star5">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tar: 5 Points 4">
            <a:extLst>
              <a:ext uri="{FF2B5EF4-FFF2-40B4-BE49-F238E27FC236}">
                <a16:creationId xmlns:a16="http://schemas.microsoft.com/office/drawing/2014/main" id="{1AD16AF7-7832-4A8E-9AEC-CCFF42226623}"/>
              </a:ext>
            </a:extLst>
          </p:cNvPr>
          <p:cNvSpPr/>
          <p:nvPr/>
        </p:nvSpPr>
        <p:spPr>
          <a:xfrm>
            <a:off x="3486293" y="27709"/>
            <a:ext cx="609600" cy="415636"/>
          </a:xfrm>
          <a:prstGeom prst="star5">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83B3F49C-D1D3-4DC6-B0E1-2A8DD19DF36B}"/>
              </a:ext>
            </a:extLst>
          </p:cNvPr>
          <p:cNvSpPr txBox="1"/>
          <p:nvPr/>
        </p:nvSpPr>
        <p:spPr>
          <a:xfrm>
            <a:off x="11457709" y="277091"/>
            <a:ext cx="441146" cy="369332"/>
          </a:xfrm>
          <a:prstGeom prst="rect">
            <a:avLst/>
          </a:prstGeom>
          <a:noFill/>
        </p:spPr>
        <p:txBody>
          <a:bodyPr wrap="none" rtlCol="0">
            <a:spAutoFit/>
          </a:bodyPr>
          <a:lstStyle/>
          <a:p>
            <a:r>
              <a:rPr lang="en-US" dirty="0"/>
              <a:t>24</a:t>
            </a:r>
            <a:endParaRPr lang="en-IN" dirty="0"/>
          </a:p>
        </p:txBody>
      </p:sp>
    </p:spTree>
    <p:extLst>
      <p:ext uri="{BB962C8B-B14F-4D97-AF65-F5344CB8AC3E}">
        <p14:creationId xmlns:p14="http://schemas.microsoft.com/office/powerpoint/2010/main" val="390198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7C3E707D-0BD4-43F5-8B50-D0BF855B6C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06582"/>
            <a:ext cx="12191999" cy="6151418"/>
          </a:xfrm>
        </p:spPr>
      </p:pic>
      <p:sp>
        <p:nvSpPr>
          <p:cNvPr id="6" name="TextBox 5">
            <a:extLst>
              <a:ext uri="{FF2B5EF4-FFF2-40B4-BE49-F238E27FC236}">
                <a16:creationId xmlns:a16="http://schemas.microsoft.com/office/drawing/2014/main" id="{230F9E2B-55F3-4113-88DD-FA8968493BBA}"/>
              </a:ext>
            </a:extLst>
          </p:cNvPr>
          <p:cNvSpPr txBox="1"/>
          <p:nvPr/>
        </p:nvSpPr>
        <p:spPr>
          <a:xfrm>
            <a:off x="4378037" y="0"/>
            <a:ext cx="6096000" cy="523220"/>
          </a:xfrm>
          <a:prstGeom prst="rect">
            <a:avLst/>
          </a:prstGeom>
          <a:noFill/>
        </p:spPr>
        <p:txBody>
          <a:bodyPr wrap="square">
            <a:spAutoFit/>
          </a:bodyPr>
          <a:lstStyle/>
          <a:p>
            <a:r>
              <a:rPr lang="en-US" sz="2800" dirty="0"/>
              <a:t>FINDING AND RESULT</a:t>
            </a:r>
            <a:endParaRPr lang="en-IN" sz="2800" dirty="0"/>
          </a:p>
        </p:txBody>
      </p:sp>
      <p:sp>
        <p:nvSpPr>
          <p:cNvPr id="7" name="Star: 5 Points 6">
            <a:extLst>
              <a:ext uri="{FF2B5EF4-FFF2-40B4-BE49-F238E27FC236}">
                <a16:creationId xmlns:a16="http://schemas.microsoft.com/office/drawing/2014/main" id="{2A7640F2-F94E-4D49-B6AB-79C7AEB14AF2}"/>
              </a:ext>
            </a:extLst>
          </p:cNvPr>
          <p:cNvSpPr/>
          <p:nvPr/>
        </p:nvSpPr>
        <p:spPr>
          <a:xfrm>
            <a:off x="8188036" y="-18732"/>
            <a:ext cx="678873" cy="387926"/>
          </a:xfrm>
          <a:prstGeom prst="star5">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tar: 5 Points 7">
            <a:extLst>
              <a:ext uri="{FF2B5EF4-FFF2-40B4-BE49-F238E27FC236}">
                <a16:creationId xmlns:a16="http://schemas.microsoft.com/office/drawing/2014/main" id="{3D5E6D31-0222-467D-9F23-264B05597E66}"/>
              </a:ext>
            </a:extLst>
          </p:cNvPr>
          <p:cNvSpPr/>
          <p:nvPr/>
        </p:nvSpPr>
        <p:spPr>
          <a:xfrm>
            <a:off x="3699164" y="-18732"/>
            <a:ext cx="678873" cy="387926"/>
          </a:xfrm>
          <a:prstGeom prst="star5">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0271F32E-7516-44D2-A3D8-8860F3E1998C}"/>
              </a:ext>
            </a:extLst>
          </p:cNvPr>
          <p:cNvSpPr txBox="1"/>
          <p:nvPr/>
        </p:nvSpPr>
        <p:spPr>
          <a:xfrm>
            <a:off x="11443855" y="235527"/>
            <a:ext cx="441146" cy="369332"/>
          </a:xfrm>
          <a:prstGeom prst="rect">
            <a:avLst/>
          </a:prstGeom>
          <a:noFill/>
        </p:spPr>
        <p:txBody>
          <a:bodyPr wrap="none" rtlCol="0">
            <a:spAutoFit/>
          </a:bodyPr>
          <a:lstStyle/>
          <a:p>
            <a:r>
              <a:rPr lang="en-US" dirty="0"/>
              <a:t>25</a:t>
            </a:r>
            <a:endParaRPr lang="en-IN" dirty="0"/>
          </a:p>
        </p:txBody>
      </p:sp>
    </p:spTree>
    <p:extLst>
      <p:ext uri="{BB962C8B-B14F-4D97-AF65-F5344CB8AC3E}">
        <p14:creationId xmlns:p14="http://schemas.microsoft.com/office/powerpoint/2010/main" val="1267134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12006-98D0-4A4B-9951-10FE7CAA8B54}"/>
              </a:ext>
            </a:extLst>
          </p:cNvPr>
          <p:cNvSpPr>
            <a:spLocks noGrp="1"/>
          </p:cNvSpPr>
          <p:nvPr>
            <p:ph type="title"/>
          </p:nvPr>
        </p:nvSpPr>
        <p:spPr>
          <a:xfrm>
            <a:off x="332508" y="0"/>
            <a:ext cx="12192000" cy="614082"/>
          </a:xfrm>
        </p:spPr>
        <p:txBody>
          <a:bodyPr/>
          <a:lstStyle/>
          <a:p>
            <a:r>
              <a:rPr lang="en-US" sz="2800" dirty="0"/>
              <a:t>Dr A.P.J Abdul Kalam Technical University utter Pradesh </a:t>
            </a:r>
            <a:r>
              <a:rPr lang="en-US" sz="3200" dirty="0"/>
              <a:t>Lucknow</a:t>
            </a:r>
            <a:endParaRPr lang="en-IN" sz="3200" dirty="0"/>
          </a:p>
        </p:txBody>
      </p:sp>
      <p:sp>
        <p:nvSpPr>
          <p:cNvPr id="3" name="Content Placeholder 2">
            <a:extLst>
              <a:ext uri="{FF2B5EF4-FFF2-40B4-BE49-F238E27FC236}">
                <a16:creationId xmlns:a16="http://schemas.microsoft.com/office/drawing/2014/main" id="{9280573B-B711-4C32-8D93-1AFEA3892174}"/>
              </a:ext>
            </a:extLst>
          </p:cNvPr>
          <p:cNvSpPr>
            <a:spLocks noGrp="1"/>
          </p:cNvSpPr>
          <p:nvPr>
            <p:ph idx="1"/>
          </p:nvPr>
        </p:nvSpPr>
        <p:spPr>
          <a:xfrm>
            <a:off x="1006330" y="1122220"/>
            <a:ext cx="10853162" cy="4516580"/>
          </a:xfrm>
        </p:spPr>
        <p:txBody>
          <a:bodyPr>
            <a:normAutofit fontScale="25000" lnSpcReduction="20000"/>
          </a:bodyPr>
          <a:lstStyle/>
          <a:p>
            <a:pPr marL="0" indent="0">
              <a:lnSpc>
                <a:spcPct val="115000"/>
              </a:lnSpc>
              <a:spcAft>
                <a:spcPts val="1000"/>
              </a:spcAft>
              <a:buNone/>
            </a:pPr>
            <a:endParaRPr lang="en-IN" sz="7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7200" dirty="0">
                <a:effectLst/>
                <a:latin typeface="Calibri" panose="020F0502020204030204" pitchFamily="34" charset="0"/>
                <a:ea typeface="Calibri" panose="020F0502020204030204" pitchFamily="34" charset="0"/>
                <a:cs typeface="Times New Roman" panose="02020603050405020304" pitchFamily="18" charset="0"/>
              </a:rPr>
              <a:t>We express our deep sense of gratitude to our RESPECTED HOD-&gt; DR. ANU CHAUDHARY </a:t>
            </a:r>
            <a:r>
              <a:rPr lang="en-US" sz="7200" b="1" dirty="0">
                <a:effectLst/>
                <a:latin typeface="Calibri" panose="020F0502020204030204" pitchFamily="34" charset="0"/>
                <a:ea typeface="Calibri" panose="020F0502020204030204" pitchFamily="34" charset="0"/>
                <a:cs typeface="Times New Roman" panose="02020603050405020304" pitchFamily="18" charset="0"/>
              </a:rPr>
              <a:t>college name</a:t>
            </a:r>
            <a:r>
              <a:rPr lang="en-US" sz="7200" dirty="0">
                <a:effectLst/>
                <a:latin typeface="Calibri" panose="020F0502020204030204" pitchFamily="34" charset="0"/>
                <a:ea typeface="Calibri" panose="020F0502020204030204" pitchFamily="34" charset="0"/>
                <a:cs typeface="Times New Roman" panose="02020603050405020304" pitchFamily="18" charset="0"/>
              </a:rPr>
              <a:t>  for the valuable guidance and for permitting us to carry out this project.</a:t>
            </a:r>
            <a:endParaRPr lang="en-IN" sz="7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7200" dirty="0">
                <a:effectLst/>
                <a:latin typeface="Calibri" panose="020F0502020204030204" pitchFamily="34" charset="0"/>
                <a:ea typeface="Calibri" panose="020F0502020204030204" pitchFamily="34" charset="0"/>
                <a:cs typeface="Times New Roman" panose="02020603050405020304" pitchFamily="18" charset="0"/>
              </a:rPr>
              <a:t> We express our deep sense of gratitude to our guide Mr</a:t>
            </a:r>
            <a:r>
              <a:rPr lang="en-US" sz="7200" dirty="0">
                <a:latin typeface="Calibri" panose="020F0502020204030204" pitchFamily="34" charset="0"/>
                <a:ea typeface="Calibri" panose="020F0502020204030204" pitchFamily="34" charset="0"/>
                <a:cs typeface="Times New Roman" panose="02020603050405020304" pitchFamily="18" charset="0"/>
              </a:rPr>
              <a:t>. </a:t>
            </a:r>
            <a:r>
              <a:rPr lang="en-US" sz="7200" dirty="0">
                <a:effectLst/>
                <a:latin typeface="Calibri" panose="020F0502020204030204" pitchFamily="34" charset="0"/>
                <a:ea typeface="Calibri" panose="020F0502020204030204" pitchFamily="34" charset="0"/>
                <a:cs typeface="Times New Roman" panose="02020603050405020304" pitchFamily="18" charset="0"/>
              </a:rPr>
              <a:t>SERVACHAN VERMA, Assistant  professor, Department of IT, college name-&gt;AJAY KUMAR GARG ENGINEERING COLLEGE, for the valuable guidance and suggestions.</a:t>
            </a:r>
            <a:endParaRPr lang="en-IN" sz="7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7200" dirty="0">
                <a:effectLst/>
                <a:latin typeface="Calibri" panose="020F0502020204030204" pitchFamily="34" charset="0"/>
                <a:ea typeface="Calibri" panose="020F0502020204030204" pitchFamily="34" charset="0"/>
                <a:cs typeface="Times New Roman" panose="02020603050405020304" pitchFamily="18" charset="0"/>
              </a:rPr>
              <a:t>I consider myself lucky enough to get such a good project. This project would add as an asset to my academic profile. </a:t>
            </a:r>
            <a:endParaRPr lang="en-IN" sz="7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7200" dirty="0">
                <a:effectLst/>
                <a:latin typeface="Calibri" panose="020F0502020204030204" pitchFamily="34" charset="0"/>
                <a:ea typeface="Calibri" panose="020F0502020204030204" pitchFamily="34" charset="0"/>
                <a:cs typeface="Times New Roman" panose="02020603050405020304" pitchFamily="18" charset="0"/>
              </a:rPr>
              <a:t>We express our thanks to all those who contributed for the successful completion of our project work.</a:t>
            </a:r>
            <a:endParaRPr lang="en-IN" sz="7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r>
              <a:rPr lang="en-US" sz="7200" dirty="0">
                <a:effectLst/>
                <a:latin typeface="Calibri" panose="020F0502020204030204" pitchFamily="34" charset="0"/>
                <a:ea typeface="Calibri" panose="020F0502020204030204" pitchFamily="34" charset="0"/>
                <a:cs typeface="Times New Roman" panose="02020603050405020304" pitchFamily="18" charset="0"/>
              </a:rPr>
              <a:t>      With gratitude</a:t>
            </a:r>
            <a:endParaRPr lang="en-IN" sz="7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7200" dirty="0">
                <a:effectLst/>
                <a:latin typeface="Calibri" panose="020F0502020204030204" pitchFamily="34" charset="0"/>
                <a:ea typeface="Calibri" panose="020F0502020204030204" pitchFamily="34" charset="0"/>
                <a:cs typeface="Times New Roman" panose="02020603050405020304" pitchFamily="18" charset="0"/>
              </a:rPr>
              <a:t>Name (Roll no) -&gt; SHIVAM SHARMA 2000270130162</a:t>
            </a:r>
          </a:p>
          <a:p>
            <a:pPr>
              <a:lnSpc>
                <a:spcPct val="115000"/>
              </a:lnSpc>
              <a:spcAft>
                <a:spcPts val="1000"/>
              </a:spcAft>
            </a:pPr>
            <a:r>
              <a:rPr lang="en-US" sz="7200" dirty="0">
                <a:latin typeface="Calibri" panose="020F0502020204030204" pitchFamily="34" charset="0"/>
                <a:ea typeface="Calibri" panose="020F0502020204030204" pitchFamily="34" charset="0"/>
                <a:cs typeface="Times New Roman" panose="02020603050405020304" pitchFamily="18" charset="0"/>
              </a:rPr>
              <a:t>Name(Roll no)-&gt; RANJEET YADAV 2000270130135</a:t>
            </a:r>
            <a:endParaRPr lang="en-IN" sz="7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8ABE08A2-6A5A-45B3-B69E-6A9655D97635}"/>
              </a:ext>
            </a:extLst>
          </p:cNvPr>
          <p:cNvSpPr txBox="1"/>
          <p:nvPr/>
        </p:nvSpPr>
        <p:spPr>
          <a:xfrm>
            <a:off x="332508" y="937554"/>
            <a:ext cx="2590800" cy="369332"/>
          </a:xfrm>
          <a:prstGeom prst="rect">
            <a:avLst/>
          </a:prstGeom>
          <a:noFill/>
        </p:spPr>
        <p:txBody>
          <a:bodyPr wrap="square" rtlCol="0">
            <a:spAutoFit/>
          </a:bodyPr>
          <a:lstStyle/>
          <a:p>
            <a:r>
              <a:rPr lang="en-US" dirty="0"/>
              <a:t>ACKNOWLEDGEMENT</a:t>
            </a:r>
            <a:endParaRPr lang="en-IN" dirty="0"/>
          </a:p>
        </p:txBody>
      </p:sp>
      <p:sp>
        <p:nvSpPr>
          <p:cNvPr id="5" name="Star: 5 Points 4">
            <a:extLst>
              <a:ext uri="{FF2B5EF4-FFF2-40B4-BE49-F238E27FC236}">
                <a16:creationId xmlns:a16="http://schemas.microsoft.com/office/drawing/2014/main" id="{37FB4D1C-6205-4E2B-9E94-A91F1F885133}"/>
              </a:ext>
            </a:extLst>
          </p:cNvPr>
          <p:cNvSpPr/>
          <p:nvPr/>
        </p:nvSpPr>
        <p:spPr>
          <a:xfrm>
            <a:off x="0" y="43934"/>
            <a:ext cx="387925" cy="369332"/>
          </a:xfrm>
          <a:prstGeom prst="star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Star: 5 Points 5">
            <a:extLst>
              <a:ext uri="{FF2B5EF4-FFF2-40B4-BE49-F238E27FC236}">
                <a16:creationId xmlns:a16="http://schemas.microsoft.com/office/drawing/2014/main" id="{FF3E6B23-BEEA-4712-B946-CA0E579C5B9A}"/>
              </a:ext>
            </a:extLst>
          </p:cNvPr>
          <p:cNvSpPr/>
          <p:nvPr/>
        </p:nvSpPr>
        <p:spPr>
          <a:xfrm>
            <a:off x="11804075" y="122375"/>
            <a:ext cx="387925" cy="369332"/>
          </a:xfrm>
          <a:prstGeom prst="star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4070871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FD65B-9CB5-4F6C-B940-23AB1AE0A1E3}"/>
              </a:ext>
            </a:extLst>
          </p:cNvPr>
          <p:cNvSpPr>
            <a:spLocks noGrp="1"/>
          </p:cNvSpPr>
          <p:nvPr>
            <p:ph type="title"/>
          </p:nvPr>
        </p:nvSpPr>
        <p:spPr>
          <a:xfrm>
            <a:off x="4151311" y="0"/>
            <a:ext cx="9404723" cy="1400530"/>
          </a:xfrm>
        </p:spPr>
        <p:txBody>
          <a:bodyPr/>
          <a:lstStyle/>
          <a:p>
            <a:r>
              <a:rPr lang="en-US" sz="2800" dirty="0"/>
              <a:t>FINDING AND RESULT</a:t>
            </a:r>
            <a:br>
              <a:rPr lang="en-IN" sz="2800" dirty="0"/>
            </a:br>
            <a:endParaRPr lang="en-IN" sz="2800" dirty="0"/>
          </a:p>
        </p:txBody>
      </p:sp>
      <p:pic>
        <p:nvPicPr>
          <p:cNvPr id="7" name="Content Placeholder 6">
            <a:extLst>
              <a:ext uri="{FF2B5EF4-FFF2-40B4-BE49-F238E27FC236}">
                <a16:creationId xmlns:a16="http://schemas.microsoft.com/office/drawing/2014/main" id="{11918D18-8A67-45E6-A83A-F1551B7038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09600"/>
            <a:ext cx="12192000" cy="6248400"/>
          </a:xfrm>
        </p:spPr>
      </p:pic>
      <p:sp>
        <p:nvSpPr>
          <p:cNvPr id="4" name="Star: 5 Points 3">
            <a:extLst>
              <a:ext uri="{FF2B5EF4-FFF2-40B4-BE49-F238E27FC236}">
                <a16:creationId xmlns:a16="http://schemas.microsoft.com/office/drawing/2014/main" id="{D92FD7D8-45F2-435F-BDDC-7D74DC85FC91}"/>
              </a:ext>
            </a:extLst>
          </p:cNvPr>
          <p:cNvSpPr/>
          <p:nvPr/>
        </p:nvSpPr>
        <p:spPr>
          <a:xfrm>
            <a:off x="7924799" y="0"/>
            <a:ext cx="692727" cy="374071"/>
          </a:xfrm>
          <a:prstGeom prst="star5">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tar: 5 Points 4">
            <a:extLst>
              <a:ext uri="{FF2B5EF4-FFF2-40B4-BE49-F238E27FC236}">
                <a16:creationId xmlns:a16="http://schemas.microsoft.com/office/drawing/2014/main" id="{836F6830-395D-45E5-8CFA-5FC07A0BA67C}"/>
              </a:ext>
            </a:extLst>
          </p:cNvPr>
          <p:cNvSpPr/>
          <p:nvPr/>
        </p:nvSpPr>
        <p:spPr>
          <a:xfrm>
            <a:off x="3458584" y="0"/>
            <a:ext cx="692727" cy="374071"/>
          </a:xfrm>
          <a:prstGeom prst="star5">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05B9D5B4-25B7-4B92-BCB3-C4982EADD11F}"/>
              </a:ext>
            </a:extLst>
          </p:cNvPr>
          <p:cNvSpPr txBox="1"/>
          <p:nvPr/>
        </p:nvSpPr>
        <p:spPr>
          <a:xfrm>
            <a:off x="11485418" y="263236"/>
            <a:ext cx="441146" cy="369332"/>
          </a:xfrm>
          <a:prstGeom prst="rect">
            <a:avLst/>
          </a:prstGeom>
          <a:noFill/>
        </p:spPr>
        <p:txBody>
          <a:bodyPr wrap="none" rtlCol="0">
            <a:spAutoFit/>
          </a:bodyPr>
          <a:lstStyle/>
          <a:p>
            <a:r>
              <a:rPr lang="en-US" dirty="0"/>
              <a:t>26</a:t>
            </a:r>
            <a:endParaRPr lang="en-IN" dirty="0"/>
          </a:p>
        </p:txBody>
      </p:sp>
    </p:spTree>
    <p:extLst>
      <p:ext uri="{BB962C8B-B14F-4D97-AF65-F5344CB8AC3E}">
        <p14:creationId xmlns:p14="http://schemas.microsoft.com/office/powerpoint/2010/main" val="1473200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F2258-8BC5-4B3F-AC0D-348E0A42E088}"/>
              </a:ext>
            </a:extLst>
          </p:cNvPr>
          <p:cNvSpPr>
            <a:spLocks noGrp="1"/>
          </p:cNvSpPr>
          <p:nvPr>
            <p:ph type="title"/>
          </p:nvPr>
        </p:nvSpPr>
        <p:spPr>
          <a:xfrm>
            <a:off x="4082038" y="0"/>
            <a:ext cx="9404723" cy="1400530"/>
          </a:xfrm>
        </p:spPr>
        <p:txBody>
          <a:bodyPr/>
          <a:lstStyle/>
          <a:p>
            <a:r>
              <a:rPr lang="en-US" sz="2800" dirty="0"/>
              <a:t>FINDING AND RESULT</a:t>
            </a:r>
            <a:br>
              <a:rPr lang="en-IN" sz="2800" dirty="0"/>
            </a:br>
            <a:endParaRPr lang="en-IN" sz="2800" dirty="0"/>
          </a:p>
        </p:txBody>
      </p:sp>
      <p:pic>
        <p:nvPicPr>
          <p:cNvPr id="7" name="Content Placeholder 6">
            <a:extLst>
              <a:ext uri="{FF2B5EF4-FFF2-40B4-BE49-F238E27FC236}">
                <a16:creationId xmlns:a16="http://schemas.microsoft.com/office/drawing/2014/main" id="{96B1BE58-835D-486D-919C-580EFA512C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581891"/>
            <a:ext cx="12192000" cy="6276109"/>
          </a:xfrm>
        </p:spPr>
      </p:pic>
      <p:sp>
        <p:nvSpPr>
          <p:cNvPr id="4" name="Star: 5 Points 3">
            <a:extLst>
              <a:ext uri="{FF2B5EF4-FFF2-40B4-BE49-F238E27FC236}">
                <a16:creationId xmlns:a16="http://schemas.microsoft.com/office/drawing/2014/main" id="{48B99170-42A5-4A9F-95C4-F232CE5A5FE3}"/>
              </a:ext>
            </a:extLst>
          </p:cNvPr>
          <p:cNvSpPr/>
          <p:nvPr/>
        </p:nvSpPr>
        <p:spPr>
          <a:xfrm>
            <a:off x="7813964" y="0"/>
            <a:ext cx="554182" cy="387927"/>
          </a:xfrm>
          <a:prstGeom prst="star5">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tar: 5 Points 4">
            <a:extLst>
              <a:ext uri="{FF2B5EF4-FFF2-40B4-BE49-F238E27FC236}">
                <a16:creationId xmlns:a16="http://schemas.microsoft.com/office/drawing/2014/main" id="{1EED79A3-C459-4193-8879-B2E7A0376D06}"/>
              </a:ext>
            </a:extLst>
          </p:cNvPr>
          <p:cNvSpPr/>
          <p:nvPr/>
        </p:nvSpPr>
        <p:spPr>
          <a:xfrm>
            <a:off x="3527856" y="1"/>
            <a:ext cx="554182" cy="387926"/>
          </a:xfrm>
          <a:prstGeom prst="star5">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BEC21A8-4B8A-4F19-8FCF-98BF41CD5789}"/>
              </a:ext>
            </a:extLst>
          </p:cNvPr>
          <p:cNvSpPr txBox="1"/>
          <p:nvPr/>
        </p:nvSpPr>
        <p:spPr>
          <a:xfrm>
            <a:off x="11582400" y="235527"/>
            <a:ext cx="441146" cy="369332"/>
          </a:xfrm>
          <a:prstGeom prst="rect">
            <a:avLst/>
          </a:prstGeom>
          <a:noFill/>
        </p:spPr>
        <p:txBody>
          <a:bodyPr wrap="none" rtlCol="0">
            <a:spAutoFit/>
          </a:bodyPr>
          <a:lstStyle/>
          <a:p>
            <a:r>
              <a:rPr lang="en-US" dirty="0"/>
              <a:t>27</a:t>
            </a:r>
            <a:endParaRPr lang="en-IN" dirty="0"/>
          </a:p>
        </p:txBody>
      </p:sp>
    </p:spTree>
    <p:extLst>
      <p:ext uri="{BB962C8B-B14F-4D97-AF65-F5344CB8AC3E}">
        <p14:creationId xmlns:p14="http://schemas.microsoft.com/office/powerpoint/2010/main" val="3055542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55EC-182A-436C-9B42-42CD7337BF6F}"/>
              </a:ext>
            </a:extLst>
          </p:cNvPr>
          <p:cNvSpPr>
            <a:spLocks noGrp="1"/>
          </p:cNvSpPr>
          <p:nvPr>
            <p:ph type="title"/>
          </p:nvPr>
        </p:nvSpPr>
        <p:spPr>
          <a:xfrm>
            <a:off x="4095893" y="0"/>
            <a:ext cx="9404723" cy="1400530"/>
          </a:xfrm>
        </p:spPr>
        <p:txBody>
          <a:bodyPr/>
          <a:lstStyle/>
          <a:p>
            <a:r>
              <a:rPr lang="en-US" sz="2800" dirty="0"/>
              <a:t>FINDING AND RESULT</a:t>
            </a:r>
            <a:br>
              <a:rPr lang="en-IN" sz="2800" dirty="0"/>
            </a:br>
            <a:endParaRPr lang="en-IN" sz="2800" dirty="0"/>
          </a:p>
        </p:txBody>
      </p:sp>
      <p:pic>
        <p:nvPicPr>
          <p:cNvPr id="8" name="Content Placeholder 7">
            <a:extLst>
              <a:ext uri="{FF2B5EF4-FFF2-40B4-BE49-F238E27FC236}">
                <a16:creationId xmlns:a16="http://schemas.microsoft.com/office/drawing/2014/main" id="{01311CBD-8BCF-483F-9A3C-14425FC325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65018"/>
            <a:ext cx="12191999" cy="6192982"/>
          </a:xfrm>
        </p:spPr>
      </p:pic>
      <p:sp>
        <p:nvSpPr>
          <p:cNvPr id="4" name="Star: 5 Points 3">
            <a:extLst>
              <a:ext uri="{FF2B5EF4-FFF2-40B4-BE49-F238E27FC236}">
                <a16:creationId xmlns:a16="http://schemas.microsoft.com/office/drawing/2014/main" id="{55E91907-7353-4957-9485-AA5D1438C1F8}"/>
              </a:ext>
            </a:extLst>
          </p:cNvPr>
          <p:cNvSpPr/>
          <p:nvPr/>
        </p:nvSpPr>
        <p:spPr>
          <a:xfrm>
            <a:off x="7883236" y="0"/>
            <a:ext cx="513235" cy="457200"/>
          </a:xfrm>
          <a:prstGeom prst="star5">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45782194-A3E3-4775-95FC-DC22F250A840}"/>
              </a:ext>
            </a:extLst>
          </p:cNvPr>
          <p:cNvSpPr/>
          <p:nvPr/>
        </p:nvSpPr>
        <p:spPr>
          <a:xfrm>
            <a:off x="3582658" y="0"/>
            <a:ext cx="513235" cy="457200"/>
          </a:xfrm>
          <a:prstGeom prst="star5">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48756D45-18F7-49B2-B6B6-658E472ED337}"/>
              </a:ext>
            </a:extLst>
          </p:cNvPr>
          <p:cNvSpPr txBox="1"/>
          <p:nvPr/>
        </p:nvSpPr>
        <p:spPr>
          <a:xfrm>
            <a:off x="11319164" y="145473"/>
            <a:ext cx="441146" cy="369332"/>
          </a:xfrm>
          <a:prstGeom prst="rect">
            <a:avLst/>
          </a:prstGeom>
          <a:noFill/>
        </p:spPr>
        <p:txBody>
          <a:bodyPr wrap="none" rtlCol="0">
            <a:spAutoFit/>
          </a:bodyPr>
          <a:lstStyle/>
          <a:p>
            <a:r>
              <a:rPr lang="en-US" dirty="0"/>
              <a:t>28</a:t>
            </a:r>
            <a:endParaRPr lang="en-IN" dirty="0"/>
          </a:p>
        </p:txBody>
      </p:sp>
    </p:spTree>
    <p:extLst>
      <p:ext uri="{BB962C8B-B14F-4D97-AF65-F5344CB8AC3E}">
        <p14:creationId xmlns:p14="http://schemas.microsoft.com/office/powerpoint/2010/main" val="1517796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93645-BF54-436B-972D-C90851982FEF}"/>
              </a:ext>
            </a:extLst>
          </p:cNvPr>
          <p:cNvSpPr>
            <a:spLocks noGrp="1"/>
          </p:cNvSpPr>
          <p:nvPr>
            <p:ph type="title"/>
          </p:nvPr>
        </p:nvSpPr>
        <p:spPr>
          <a:xfrm>
            <a:off x="4331420" y="0"/>
            <a:ext cx="9404723" cy="1400530"/>
          </a:xfrm>
        </p:spPr>
        <p:txBody>
          <a:bodyPr/>
          <a:lstStyle/>
          <a:p>
            <a:r>
              <a:rPr lang="en-US" sz="2800" dirty="0"/>
              <a:t>FINDING AND RESULT</a:t>
            </a:r>
            <a:endParaRPr lang="en-IN" sz="2800" dirty="0"/>
          </a:p>
        </p:txBody>
      </p:sp>
      <p:pic>
        <p:nvPicPr>
          <p:cNvPr id="9" name="Content Placeholder 8">
            <a:extLst>
              <a:ext uri="{FF2B5EF4-FFF2-40B4-BE49-F238E27FC236}">
                <a16:creationId xmlns:a16="http://schemas.microsoft.com/office/drawing/2014/main" id="{3DFB36AC-6F52-4F39-BD7C-713466622D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31273"/>
            <a:ext cx="12191999" cy="6026727"/>
          </a:xfrm>
        </p:spPr>
      </p:pic>
      <p:sp>
        <p:nvSpPr>
          <p:cNvPr id="6" name="Star: 5 Points 5">
            <a:extLst>
              <a:ext uri="{FF2B5EF4-FFF2-40B4-BE49-F238E27FC236}">
                <a16:creationId xmlns:a16="http://schemas.microsoft.com/office/drawing/2014/main" id="{B2BCA4A7-427B-4183-9BE8-E14068D238E8}"/>
              </a:ext>
            </a:extLst>
          </p:cNvPr>
          <p:cNvSpPr/>
          <p:nvPr/>
        </p:nvSpPr>
        <p:spPr>
          <a:xfrm>
            <a:off x="8188036" y="96982"/>
            <a:ext cx="581891" cy="367756"/>
          </a:xfrm>
          <a:prstGeom prst="star5">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tar: 5 Points 6">
            <a:extLst>
              <a:ext uri="{FF2B5EF4-FFF2-40B4-BE49-F238E27FC236}">
                <a16:creationId xmlns:a16="http://schemas.microsoft.com/office/drawing/2014/main" id="{169C5064-3D65-4709-8B2F-A2153C4E36C9}"/>
              </a:ext>
            </a:extLst>
          </p:cNvPr>
          <p:cNvSpPr/>
          <p:nvPr/>
        </p:nvSpPr>
        <p:spPr>
          <a:xfrm>
            <a:off x="3749529" y="21393"/>
            <a:ext cx="581891" cy="367756"/>
          </a:xfrm>
          <a:prstGeom prst="star5">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F76B7C1-7764-45EC-91AF-F2965ADD12A1}"/>
              </a:ext>
            </a:extLst>
          </p:cNvPr>
          <p:cNvSpPr txBox="1"/>
          <p:nvPr/>
        </p:nvSpPr>
        <p:spPr>
          <a:xfrm>
            <a:off x="11582400" y="290945"/>
            <a:ext cx="441146" cy="369332"/>
          </a:xfrm>
          <a:prstGeom prst="rect">
            <a:avLst/>
          </a:prstGeom>
          <a:noFill/>
        </p:spPr>
        <p:txBody>
          <a:bodyPr wrap="none" rtlCol="0">
            <a:spAutoFit/>
          </a:bodyPr>
          <a:lstStyle/>
          <a:p>
            <a:r>
              <a:rPr lang="en-US" dirty="0"/>
              <a:t>29</a:t>
            </a:r>
            <a:endParaRPr lang="en-IN" dirty="0"/>
          </a:p>
        </p:txBody>
      </p:sp>
    </p:spTree>
    <p:extLst>
      <p:ext uri="{BB962C8B-B14F-4D97-AF65-F5344CB8AC3E}">
        <p14:creationId xmlns:p14="http://schemas.microsoft.com/office/powerpoint/2010/main" val="1960006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F7FF2-B1F6-4035-B7F9-564127F79B7B}"/>
              </a:ext>
            </a:extLst>
          </p:cNvPr>
          <p:cNvSpPr>
            <a:spLocks noGrp="1"/>
          </p:cNvSpPr>
          <p:nvPr>
            <p:ph type="title"/>
          </p:nvPr>
        </p:nvSpPr>
        <p:spPr/>
        <p:txBody>
          <a:bodyPr/>
          <a:lstStyle/>
          <a:p>
            <a:r>
              <a:rPr lang="en-US" sz="3200" dirty="0"/>
              <a:t>PROBLEM STATEMENT</a:t>
            </a:r>
            <a:endParaRPr lang="en-IN" sz="3200" dirty="0"/>
          </a:p>
        </p:txBody>
      </p:sp>
      <p:sp>
        <p:nvSpPr>
          <p:cNvPr id="3" name="Content Placeholder 2">
            <a:extLst>
              <a:ext uri="{FF2B5EF4-FFF2-40B4-BE49-F238E27FC236}">
                <a16:creationId xmlns:a16="http://schemas.microsoft.com/office/drawing/2014/main" id="{9F066078-B72C-4935-88CE-1A570B8E827E}"/>
              </a:ext>
            </a:extLst>
          </p:cNvPr>
          <p:cNvSpPr>
            <a:spLocks noGrp="1"/>
          </p:cNvSpPr>
          <p:nvPr>
            <p:ph idx="1"/>
          </p:nvPr>
        </p:nvSpPr>
        <p:spPr>
          <a:xfrm>
            <a:off x="646111" y="1554154"/>
            <a:ext cx="8946541" cy="4195481"/>
          </a:xfrm>
        </p:spPr>
        <p:txBody>
          <a:bodyPr>
            <a:normAutofit/>
          </a:bodyPr>
          <a:lstStyle/>
          <a:p>
            <a:r>
              <a:rPr lang="en-US" sz="3200" dirty="0"/>
              <a:t>There is a problem to hosting the website , since we have not purchase any plan for hosting the website , so if anyone want to use the website for their personal purpose or work.</a:t>
            </a:r>
          </a:p>
          <a:p>
            <a:r>
              <a:rPr lang="en-US" sz="3200" dirty="0"/>
              <a:t> They will purchase the plan and use this website.  It is 100% working and responsible website.</a:t>
            </a:r>
            <a:endParaRPr lang="en-IN" sz="3200" dirty="0"/>
          </a:p>
        </p:txBody>
      </p:sp>
      <p:sp>
        <p:nvSpPr>
          <p:cNvPr id="4" name="Star: 5 Points 3">
            <a:extLst>
              <a:ext uri="{FF2B5EF4-FFF2-40B4-BE49-F238E27FC236}">
                <a16:creationId xmlns:a16="http://schemas.microsoft.com/office/drawing/2014/main" id="{792FB86A-0EAC-4F69-9271-8A381F26DF11}"/>
              </a:ext>
            </a:extLst>
          </p:cNvPr>
          <p:cNvSpPr/>
          <p:nvPr/>
        </p:nvSpPr>
        <p:spPr>
          <a:xfrm>
            <a:off x="22657" y="452718"/>
            <a:ext cx="656216" cy="484909"/>
          </a:xfrm>
          <a:prstGeom prst="star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B7F0BAAF-1C82-4A62-801A-FFA562DFDC66}"/>
              </a:ext>
            </a:extLst>
          </p:cNvPr>
          <p:cNvSpPr txBox="1"/>
          <p:nvPr/>
        </p:nvSpPr>
        <p:spPr>
          <a:xfrm>
            <a:off x="11526982" y="452718"/>
            <a:ext cx="441146" cy="369332"/>
          </a:xfrm>
          <a:prstGeom prst="rect">
            <a:avLst/>
          </a:prstGeom>
          <a:noFill/>
        </p:spPr>
        <p:txBody>
          <a:bodyPr wrap="none" rtlCol="0">
            <a:spAutoFit/>
          </a:bodyPr>
          <a:lstStyle/>
          <a:p>
            <a:r>
              <a:rPr lang="en-US" dirty="0"/>
              <a:t>30</a:t>
            </a:r>
            <a:endParaRPr lang="en-IN" dirty="0"/>
          </a:p>
        </p:txBody>
      </p:sp>
    </p:spTree>
    <p:extLst>
      <p:ext uri="{BB962C8B-B14F-4D97-AF65-F5344CB8AC3E}">
        <p14:creationId xmlns:p14="http://schemas.microsoft.com/office/powerpoint/2010/main" val="1394829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A926D-703D-4EE9-8A7D-14F8032EB9B0}"/>
              </a:ext>
            </a:extLst>
          </p:cNvPr>
          <p:cNvSpPr>
            <a:spLocks noGrp="1"/>
          </p:cNvSpPr>
          <p:nvPr>
            <p:ph type="title"/>
          </p:nvPr>
        </p:nvSpPr>
        <p:spPr>
          <a:xfrm>
            <a:off x="1212912" y="379169"/>
            <a:ext cx="9404723" cy="1400530"/>
          </a:xfrm>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5DD12979-CAA3-45B0-8D2F-F820B6BE4AAA}"/>
              </a:ext>
            </a:extLst>
          </p:cNvPr>
          <p:cNvSpPr>
            <a:spLocks noGrp="1"/>
          </p:cNvSpPr>
          <p:nvPr>
            <p:ph idx="1"/>
          </p:nvPr>
        </p:nvSpPr>
        <p:spPr/>
        <p:txBody>
          <a:bodyPr>
            <a:normAutofit/>
          </a:bodyPr>
          <a:lstStyle/>
          <a:p>
            <a:r>
              <a:rPr lang="en-US" sz="3600" dirty="0"/>
              <a:t>This is achieved to student can get and utilize the facility provided by university from any where, and do their best for their future.</a:t>
            </a:r>
          </a:p>
          <a:p>
            <a:r>
              <a:rPr lang="en-US" sz="3600" dirty="0"/>
              <a:t>Anyone can easily access this website free of coast.</a:t>
            </a:r>
            <a:endParaRPr lang="en-IN" sz="3600" dirty="0"/>
          </a:p>
        </p:txBody>
      </p:sp>
      <p:sp>
        <p:nvSpPr>
          <p:cNvPr id="4" name="Star: 5 Points 3">
            <a:extLst>
              <a:ext uri="{FF2B5EF4-FFF2-40B4-BE49-F238E27FC236}">
                <a16:creationId xmlns:a16="http://schemas.microsoft.com/office/drawing/2014/main" id="{28ABAC85-B71E-4363-AD97-57AE51AB27B0}"/>
              </a:ext>
            </a:extLst>
          </p:cNvPr>
          <p:cNvSpPr/>
          <p:nvPr/>
        </p:nvSpPr>
        <p:spPr>
          <a:xfrm>
            <a:off x="387928" y="379169"/>
            <a:ext cx="824984" cy="677652"/>
          </a:xfrm>
          <a:prstGeom prst="star5">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B781B2C-B523-4741-8943-3B2F23C4A309}"/>
              </a:ext>
            </a:extLst>
          </p:cNvPr>
          <p:cNvSpPr txBox="1"/>
          <p:nvPr/>
        </p:nvSpPr>
        <p:spPr>
          <a:xfrm>
            <a:off x="11443855" y="692727"/>
            <a:ext cx="441146" cy="369332"/>
          </a:xfrm>
          <a:prstGeom prst="rect">
            <a:avLst/>
          </a:prstGeom>
          <a:noFill/>
        </p:spPr>
        <p:txBody>
          <a:bodyPr wrap="none" rtlCol="0">
            <a:spAutoFit/>
          </a:bodyPr>
          <a:lstStyle/>
          <a:p>
            <a:r>
              <a:rPr lang="en-US" dirty="0"/>
              <a:t>31</a:t>
            </a:r>
            <a:endParaRPr lang="en-IN" dirty="0"/>
          </a:p>
        </p:txBody>
      </p:sp>
    </p:spTree>
    <p:extLst>
      <p:ext uri="{BB962C8B-B14F-4D97-AF65-F5344CB8AC3E}">
        <p14:creationId xmlns:p14="http://schemas.microsoft.com/office/powerpoint/2010/main" val="775572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3E524-0D31-4ABC-A0A0-7527D3FE7053}"/>
              </a:ext>
            </a:extLst>
          </p:cNvPr>
          <p:cNvSpPr>
            <a:spLocks noGrp="1"/>
          </p:cNvSpPr>
          <p:nvPr>
            <p:ph type="title"/>
          </p:nvPr>
        </p:nvSpPr>
        <p:spPr>
          <a:xfrm>
            <a:off x="645130" y="397300"/>
            <a:ext cx="9404723" cy="1400530"/>
          </a:xfrm>
        </p:spPr>
        <p:txBody>
          <a:bodyPr/>
          <a:lstStyle/>
          <a:p>
            <a:r>
              <a:rPr lang="en-US" sz="3600" dirty="0"/>
              <a:t>REFERANCES</a:t>
            </a:r>
            <a:endParaRPr lang="en-IN" sz="3600" dirty="0"/>
          </a:p>
        </p:txBody>
      </p:sp>
      <p:sp>
        <p:nvSpPr>
          <p:cNvPr id="3" name="Content Placeholder 2">
            <a:extLst>
              <a:ext uri="{FF2B5EF4-FFF2-40B4-BE49-F238E27FC236}">
                <a16:creationId xmlns:a16="http://schemas.microsoft.com/office/drawing/2014/main" id="{044F2491-45DE-41BD-B0F3-8390AC505CEA}"/>
              </a:ext>
            </a:extLst>
          </p:cNvPr>
          <p:cNvSpPr>
            <a:spLocks noGrp="1"/>
          </p:cNvSpPr>
          <p:nvPr>
            <p:ph idx="1"/>
          </p:nvPr>
        </p:nvSpPr>
        <p:spPr>
          <a:xfrm>
            <a:off x="645130" y="1568009"/>
            <a:ext cx="8946541" cy="4195481"/>
          </a:xfrm>
        </p:spPr>
        <p:txBody>
          <a:bodyPr>
            <a:normAutofit/>
          </a:bodyPr>
          <a:lstStyle/>
          <a:p>
            <a:r>
              <a:rPr lang="en-US" sz="3200" dirty="0"/>
              <a:t>YOU TUBE</a:t>
            </a:r>
          </a:p>
          <a:p>
            <a:r>
              <a:rPr lang="en-US" sz="3200" dirty="0"/>
              <a:t>GOOGLE</a:t>
            </a:r>
          </a:p>
          <a:p>
            <a:r>
              <a:rPr lang="en-US" sz="3200" dirty="0"/>
              <a:t>BOOKS</a:t>
            </a:r>
          </a:p>
          <a:p>
            <a:r>
              <a:rPr lang="en-US" sz="3200" dirty="0"/>
              <a:t>W3SCHOOL</a:t>
            </a:r>
          </a:p>
          <a:p>
            <a:r>
              <a:rPr lang="en-US" sz="3200" dirty="0"/>
              <a:t>FONT AWESOME</a:t>
            </a:r>
          </a:p>
          <a:p>
            <a:r>
              <a:rPr lang="en-US" sz="3200" dirty="0"/>
              <a:t>ICON8.COM</a:t>
            </a:r>
            <a:endParaRPr lang="en-IN" sz="3200" dirty="0"/>
          </a:p>
        </p:txBody>
      </p:sp>
      <p:sp>
        <p:nvSpPr>
          <p:cNvPr id="4" name="Star: 5 Points 3">
            <a:extLst>
              <a:ext uri="{FF2B5EF4-FFF2-40B4-BE49-F238E27FC236}">
                <a16:creationId xmlns:a16="http://schemas.microsoft.com/office/drawing/2014/main" id="{F06C2E42-5227-402B-901C-9CFEEB0F3375}"/>
              </a:ext>
            </a:extLst>
          </p:cNvPr>
          <p:cNvSpPr/>
          <p:nvPr/>
        </p:nvSpPr>
        <p:spPr>
          <a:xfrm>
            <a:off x="0" y="473704"/>
            <a:ext cx="637309" cy="466572"/>
          </a:xfrm>
          <a:prstGeom prst="star5">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05603AD-6EB8-4372-A244-F6471B55CD9C}"/>
              </a:ext>
            </a:extLst>
          </p:cNvPr>
          <p:cNvSpPr txBox="1"/>
          <p:nvPr/>
        </p:nvSpPr>
        <p:spPr>
          <a:xfrm>
            <a:off x="11554691" y="473704"/>
            <a:ext cx="441146" cy="369332"/>
          </a:xfrm>
          <a:prstGeom prst="rect">
            <a:avLst/>
          </a:prstGeom>
          <a:noFill/>
        </p:spPr>
        <p:txBody>
          <a:bodyPr wrap="none" rtlCol="0">
            <a:spAutoFit/>
          </a:bodyPr>
          <a:lstStyle/>
          <a:p>
            <a:r>
              <a:rPr lang="en-US" dirty="0"/>
              <a:t>32</a:t>
            </a:r>
            <a:endParaRPr lang="en-IN" dirty="0"/>
          </a:p>
        </p:txBody>
      </p:sp>
    </p:spTree>
    <p:extLst>
      <p:ext uri="{BB962C8B-B14F-4D97-AF65-F5344CB8AC3E}">
        <p14:creationId xmlns:p14="http://schemas.microsoft.com/office/powerpoint/2010/main" val="4179589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2F6F2-F74B-4757-A6A4-7F3B47317006}"/>
              </a:ext>
            </a:extLst>
          </p:cNvPr>
          <p:cNvSpPr>
            <a:spLocks noGrp="1"/>
          </p:cNvSpPr>
          <p:nvPr>
            <p:ph type="title"/>
          </p:nvPr>
        </p:nvSpPr>
        <p:spPr>
          <a:xfrm>
            <a:off x="1643021" y="1385455"/>
            <a:ext cx="9404723" cy="6086627"/>
          </a:xfrm>
        </p:spPr>
        <p:txBody>
          <a:bodyPr/>
          <a:lstStyle/>
          <a:p>
            <a:r>
              <a:rPr lang="en-US" sz="9600" dirty="0"/>
              <a:t>   THANKU </a:t>
            </a:r>
            <a:br>
              <a:rPr lang="en-US" sz="9600" dirty="0"/>
            </a:br>
            <a:r>
              <a:rPr lang="en-US" sz="9600" dirty="0"/>
              <a:t>            YOU</a:t>
            </a:r>
            <a:br>
              <a:rPr lang="en-US" sz="9600" dirty="0"/>
            </a:br>
            <a:br>
              <a:rPr lang="en-US" sz="9600" dirty="0"/>
            </a:br>
            <a:br>
              <a:rPr lang="en-US" sz="9600" dirty="0"/>
            </a:br>
            <a:r>
              <a:rPr lang="en-US" sz="9600" dirty="0"/>
              <a:t>                                            </a:t>
            </a:r>
            <a:br>
              <a:rPr lang="en-US" sz="9600" dirty="0"/>
            </a:br>
            <a:br>
              <a:rPr lang="en-US" dirty="0"/>
            </a:br>
            <a:endParaRPr lang="en-IN" dirty="0"/>
          </a:p>
        </p:txBody>
      </p:sp>
      <p:sp>
        <p:nvSpPr>
          <p:cNvPr id="4" name="Star: 5 Points 3">
            <a:extLst>
              <a:ext uri="{FF2B5EF4-FFF2-40B4-BE49-F238E27FC236}">
                <a16:creationId xmlns:a16="http://schemas.microsoft.com/office/drawing/2014/main" id="{34AE1911-1F71-4605-91C2-EBFB0A984499}"/>
              </a:ext>
            </a:extLst>
          </p:cNvPr>
          <p:cNvSpPr/>
          <p:nvPr/>
        </p:nvSpPr>
        <p:spPr>
          <a:xfrm>
            <a:off x="692726" y="471055"/>
            <a:ext cx="1282803" cy="914400"/>
          </a:xfrm>
          <a:prstGeom prst="star5">
            <a:avLst>
              <a:gd name="adj" fmla="val 17728"/>
              <a:gd name="hf" fmla="val 105146"/>
              <a:gd name="vf" fmla="val 110557"/>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tar: 5 Points 4">
            <a:extLst>
              <a:ext uri="{FF2B5EF4-FFF2-40B4-BE49-F238E27FC236}">
                <a16:creationId xmlns:a16="http://schemas.microsoft.com/office/drawing/2014/main" id="{BDCEC237-8403-4E4B-83A0-DADEAA70F8F9}"/>
              </a:ext>
            </a:extLst>
          </p:cNvPr>
          <p:cNvSpPr/>
          <p:nvPr/>
        </p:nvSpPr>
        <p:spPr>
          <a:xfrm>
            <a:off x="9029071" y="422565"/>
            <a:ext cx="1282803" cy="914400"/>
          </a:xfrm>
          <a:prstGeom prst="star5">
            <a:avLst>
              <a:gd name="adj" fmla="val 17728"/>
              <a:gd name="hf" fmla="val 105146"/>
              <a:gd name="vf" fmla="val 110557"/>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93F7D287-A02D-45B8-99F6-A253980C1C48}"/>
              </a:ext>
            </a:extLst>
          </p:cNvPr>
          <p:cNvSpPr/>
          <p:nvPr/>
        </p:nvSpPr>
        <p:spPr>
          <a:xfrm>
            <a:off x="692725" y="5278583"/>
            <a:ext cx="1282803" cy="914400"/>
          </a:xfrm>
          <a:prstGeom prst="star5">
            <a:avLst>
              <a:gd name="adj" fmla="val 17728"/>
              <a:gd name="hf" fmla="val 105146"/>
              <a:gd name="vf" fmla="val 110557"/>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tar: 5 Points 6">
            <a:extLst>
              <a:ext uri="{FF2B5EF4-FFF2-40B4-BE49-F238E27FC236}">
                <a16:creationId xmlns:a16="http://schemas.microsoft.com/office/drawing/2014/main" id="{5BCACE86-FA91-461B-B4A5-1B8235EBAAB7}"/>
              </a:ext>
            </a:extLst>
          </p:cNvPr>
          <p:cNvSpPr/>
          <p:nvPr/>
        </p:nvSpPr>
        <p:spPr>
          <a:xfrm>
            <a:off x="9029071" y="5015345"/>
            <a:ext cx="1282803" cy="914400"/>
          </a:xfrm>
          <a:prstGeom prst="star5">
            <a:avLst>
              <a:gd name="adj" fmla="val 17728"/>
              <a:gd name="hf" fmla="val 105146"/>
              <a:gd name="vf" fmla="val 110557"/>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31490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44963-9154-4344-8C93-ACA2E90ECF39}"/>
              </a:ext>
            </a:extLst>
          </p:cNvPr>
          <p:cNvSpPr>
            <a:spLocks noGrp="1"/>
          </p:cNvSpPr>
          <p:nvPr>
            <p:ph type="title"/>
          </p:nvPr>
        </p:nvSpPr>
        <p:spPr>
          <a:xfrm>
            <a:off x="4364181" y="374073"/>
            <a:ext cx="3422073" cy="374071"/>
          </a:xfrm>
        </p:spPr>
        <p:txBody>
          <a:bodyPr/>
          <a:lstStyle/>
          <a:p>
            <a:endParaRPr lang="en-IN" sz="3200" dirty="0"/>
          </a:p>
        </p:txBody>
      </p:sp>
      <p:sp>
        <p:nvSpPr>
          <p:cNvPr id="3" name="Content Placeholder 2">
            <a:extLst>
              <a:ext uri="{FF2B5EF4-FFF2-40B4-BE49-F238E27FC236}">
                <a16:creationId xmlns:a16="http://schemas.microsoft.com/office/drawing/2014/main" id="{F99B0863-0FBC-409C-B5C4-6CF866D96999}"/>
              </a:ext>
            </a:extLst>
          </p:cNvPr>
          <p:cNvSpPr>
            <a:spLocks noGrp="1"/>
          </p:cNvSpPr>
          <p:nvPr>
            <p:ph idx="1"/>
          </p:nvPr>
        </p:nvSpPr>
        <p:spPr>
          <a:xfrm>
            <a:off x="309072" y="1801690"/>
            <a:ext cx="8110217" cy="4530437"/>
          </a:xfrm>
        </p:spPr>
        <p:txBody>
          <a:bodyPr>
            <a:normAutofit fontScale="25000" lnSpcReduction="20000"/>
          </a:bodyPr>
          <a:lstStyle/>
          <a:p>
            <a:pPr>
              <a:lnSpc>
                <a:spcPct val="115000"/>
              </a:lnSpc>
              <a:spcAft>
                <a:spcPts val="1000"/>
              </a:spcAft>
            </a:pPr>
            <a:r>
              <a:rPr lang="en-US" sz="7200" dirty="0">
                <a:effectLst/>
                <a:latin typeface="Calibri" panose="020F0502020204030204" pitchFamily="34" charset="0"/>
                <a:ea typeface="Calibri" panose="020F0502020204030204" pitchFamily="34" charset="0"/>
                <a:cs typeface="Times New Roman" panose="02020603050405020304" pitchFamily="18" charset="0"/>
              </a:rPr>
              <a:t> Abstract</a:t>
            </a:r>
            <a:endParaRPr lang="en-IN" sz="7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7200" dirty="0">
                <a:effectLst/>
                <a:latin typeface="Calibri" panose="020F0502020204030204" pitchFamily="34" charset="0"/>
                <a:ea typeface="Calibri" panose="020F0502020204030204" pitchFamily="34" charset="0"/>
                <a:cs typeface="Times New Roman" panose="02020603050405020304" pitchFamily="18" charset="0"/>
              </a:rPr>
              <a:t>Introduction</a:t>
            </a:r>
          </a:p>
          <a:p>
            <a:pPr>
              <a:lnSpc>
                <a:spcPct val="115000"/>
              </a:lnSpc>
              <a:spcAft>
                <a:spcPts val="1000"/>
              </a:spcAft>
            </a:pPr>
            <a:r>
              <a:rPr lang="en-US" sz="7200" dirty="0">
                <a:latin typeface="Calibri" panose="020F0502020204030204" pitchFamily="34" charset="0"/>
                <a:ea typeface="Calibri" panose="020F0502020204030204" pitchFamily="34" charset="0"/>
                <a:cs typeface="Times New Roman" panose="02020603050405020304" pitchFamily="18" charset="0"/>
              </a:rPr>
              <a:t>Objective</a:t>
            </a:r>
          </a:p>
          <a:p>
            <a:pPr>
              <a:lnSpc>
                <a:spcPct val="115000"/>
              </a:lnSpc>
              <a:spcAft>
                <a:spcPts val="1000"/>
              </a:spcAft>
            </a:pPr>
            <a:r>
              <a:rPr lang="en-US" sz="7200" dirty="0">
                <a:latin typeface="Calibri" panose="020F0502020204030204" pitchFamily="34" charset="0"/>
                <a:ea typeface="Calibri" panose="020F0502020204030204" pitchFamily="34" charset="0"/>
                <a:cs typeface="Times New Roman" panose="02020603050405020304" pitchFamily="18" charset="0"/>
              </a:rPr>
              <a:t>Concept used</a:t>
            </a:r>
          </a:p>
          <a:p>
            <a:pPr>
              <a:lnSpc>
                <a:spcPct val="115000"/>
              </a:lnSpc>
              <a:spcAft>
                <a:spcPts val="1000"/>
              </a:spcAft>
            </a:pPr>
            <a:r>
              <a:rPr lang="en-US" sz="7200" dirty="0">
                <a:latin typeface="Calibri" panose="020F0502020204030204" pitchFamily="34" charset="0"/>
                <a:ea typeface="Calibri" panose="020F0502020204030204" pitchFamily="34" charset="0"/>
                <a:cs typeface="Times New Roman" panose="02020603050405020304" pitchFamily="18" charset="0"/>
              </a:rPr>
              <a:t>C</a:t>
            </a:r>
            <a:r>
              <a:rPr lang="en-US" sz="7200" dirty="0">
                <a:effectLst/>
                <a:latin typeface="Calibri" panose="020F0502020204030204" pitchFamily="34" charset="0"/>
                <a:ea typeface="Calibri" panose="020F0502020204030204" pitchFamily="34" charset="0"/>
                <a:cs typeface="Times New Roman" panose="02020603050405020304" pitchFamily="18" charset="0"/>
              </a:rPr>
              <a:t>odes</a:t>
            </a:r>
          </a:p>
          <a:p>
            <a:pPr>
              <a:lnSpc>
                <a:spcPct val="115000"/>
              </a:lnSpc>
              <a:spcAft>
                <a:spcPts val="1000"/>
              </a:spcAft>
            </a:pPr>
            <a:r>
              <a:rPr lang="en-US" sz="7200" dirty="0">
                <a:effectLst/>
                <a:latin typeface="Calibri" panose="020F0502020204030204" pitchFamily="34" charset="0"/>
                <a:ea typeface="Calibri" panose="020F0502020204030204" pitchFamily="34" charset="0"/>
                <a:cs typeface="Times New Roman" panose="02020603050405020304" pitchFamily="18" charset="0"/>
              </a:rPr>
              <a:t>Findings &amp; Result</a:t>
            </a:r>
            <a:endParaRPr lang="en-IN" sz="7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7200" dirty="0">
                <a:effectLst/>
                <a:latin typeface="Calibri" panose="020F0502020204030204" pitchFamily="34" charset="0"/>
                <a:ea typeface="Calibri" panose="020F0502020204030204" pitchFamily="34" charset="0"/>
                <a:cs typeface="Times New Roman" panose="02020603050405020304" pitchFamily="18" charset="0"/>
              </a:rPr>
              <a:t>Problem statement</a:t>
            </a:r>
            <a:endParaRPr lang="en-IN" sz="7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7200" dirty="0">
                <a:effectLst/>
                <a:latin typeface="Calibri" panose="020F0502020204030204" pitchFamily="34" charset="0"/>
                <a:ea typeface="Calibri" panose="020F0502020204030204" pitchFamily="34" charset="0"/>
                <a:cs typeface="Times New Roman" panose="02020603050405020304" pitchFamily="18" charset="0"/>
              </a:rPr>
              <a:t>Conclusion</a:t>
            </a:r>
          </a:p>
          <a:p>
            <a:pPr>
              <a:lnSpc>
                <a:spcPct val="115000"/>
              </a:lnSpc>
              <a:spcAft>
                <a:spcPts val="1000"/>
              </a:spcAft>
            </a:pPr>
            <a:r>
              <a:rPr lang="en-IN" sz="7200" dirty="0">
                <a:latin typeface="Calibri" panose="020F0502020204030204" pitchFamily="34" charset="0"/>
                <a:ea typeface="Calibri" panose="020F0502020204030204" pitchFamily="34" charset="0"/>
                <a:cs typeface="Times New Roman" panose="02020603050405020304" pitchFamily="18" charset="0"/>
              </a:rPr>
              <a:t>References</a:t>
            </a:r>
            <a:endParaRPr lang="en-IN" sz="7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1000"/>
              </a:spcAft>
              <a:buNone/>
            </a:pPr>
            <a:endParaRPr lang="en-IN" sz="7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0539D07-BCB5-41F7-AB0A-A851663EEE13}"/>
              </a:ext>
            </a:extLst>
          </p:cNvPr>
          <p:cNvSpPr txBox="1"/>
          <p:nvPr/>
        </p:nvSpPr>
        <p:spPr>
          <a:xfrm>
            <a:off x="682368" y="1212530"/>
            <a:ext cx="1459779" cy="369332"/>
          </a:xfrm>
          <a:prstGeom prst="rect">
            <a:avLst/>
          </a:prstGeom>
          <a:noFill/>
        </p:spPr>
        <p:txBody>
          <a:bodyPr wrap="square" rtlCol="0">
            <a:spAutoFit/>
          </a:bodyPr>
          <a:lstStyle/>
          <a:p>
            <a:r>
              <a:rPr lang="en-US" dirty="0"/>
              <a:t>CONTENT</a:t>
            </a:r>
            <a:endParaRPr lang="en-IN" dirty="0"/>
          </a:p>
        </p:txBody>
      </p:sp>
      <p:sp>
        <p:nvSpPr>
          <p:cNvPr id="6" name="TextBox 5">
            <a:extLst>
              <a:ext uri="{FF2B5EF4-FFF2-40B4-BE49-F238E27FC236}">
                <a16:creationId xmlns:a16="http://schemas.microsoft.com/office/drawing/2014/main" id="{6E492AD9-4C7A-4862-85DE-C46ED41E0684}"/>
              </a:ext>
            </a:extLst>
          </p:cNvPr>
          <p:cNvSpPr txBox="1"/>
          <p:nvPr/>
        </p:nvSpPr>
        <p:spPr>
          <a:xfrm>
            <a:off x="9319963" y="1076612"/>
            <a:ext cx="1459779" cy="369332"/>
          </a:xfrm>
          <a:prstGeom prst="rect">
            <a:avLst/>
          </a:prstGeom>
          <a:noFill/>
        </p:spPr>
        <p:txBody>
          <a:bodyPr wrap="square" rtlCol="0">
            <a:spAutoFit/>
          </a:bodyPr>
          <a:lstStyle/>
          <a:p>
            <a:r>
              <a:rPr lang="en-US" dirty="0"/>
              <a:t>PAGE NO.</a:t>
            </a:r>
            <a:endParaRPr lang="en-IN" dirty="0"/>
          </a:p>
        </p:txBody>
      </p:sp>
      <p:sp>
        <p:nvSpPr>
          <p:cNvPr id="7" name="Star: 5 Points 6">
            <a:extLst>
              <a:ext uri="{FF2B5EF4-FFF2-40B4-BE49-F238E27FC236}">
                <a16:creationId xmlns:a16="http://schemas.microsoft.com/office/drawing/2014/main" id="{AC16A84D-BE66-4A36-A5BA-C0C1ED28FF43}"/>
              </a:ext>
            </a:extLst>
          </p:cNvPr>
          <p:cNvSpPr/>
          <p:nvPr/>
        </p:nvSpPr>
        <p:spPr>
          <a:xfrm flipV="1">
            <a:off x="329983" y="1279689"/>
            <a:ext cx="299748" cy="25605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tar: 5 Points 7">
            <a:extLst>
              <a:ext uri="{FF2B5EF4-FFF2-40B4-BE49-F238E27FC236}">
                <a16:creationId xmlns:a16="http://schemas.microsoft.com/office/drawing/2014/main" id="{732BDB61-2DB2-47B1-8B5B-17C957CD9526}"/>
              </a:ext>
            </a:extLst>
          </p:cNvPr>
          <p:cNvSpPr/>
          <p:nvPr/>
        </p:nvSpPr>
        <p:spPr>
          <a:xfrm>
            <a:off x="8985507" y="1130540"/>
            <a:ext cx="255475" cy="21335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FE21DE3-1F3F-4337-880E-D70BE37CDF9A}"/>
              </a:ext>
            </a:extLst>
          </p:cNvPr>
          <p:cNvSpPr/>
          <p:nvPr/>
        </p:nvSpPr>
        <p:spPr>
          <a:xfrm>
            <a:off x="3216198" y="103908"/>
            <a:ext cx="5718037"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a:solidFill>
                    <a:schemeClr val="tx1"/>
                  </a:solidFill>
                </a:ln>
              </a:rPr>
              <a:t>TABLE OF CONTENT</a:t>
            </a:r>
            <a:endParaRPr lang="en-IN" sz="3200" dirty="0">
              <a:ln>
                <a:solidFill>
                  <a:schemeClr val="tx1"/>
                </a:solidFill>
              </a:ln>
            </a:endParaRPr>
          </a:p>
        </p:txBody>
      </p:sp>
      <p:sp>
        <p:nvSpPr>
          <p:cNvPr id="4" name="TextBox 3">
            <a:extLst>
              <a:ext uri="{FF2B5EF4-FFF2-40B4-BE49-F238E27FC236}">
                <a16:creationId xmlns:a16="http://schemas.microsoft.com/office/drawing/2014/main" id="{72A5223B-BC37-4B6F-AED3-F3361A12C5AD}"/>
              </a:ext>
            </a:extLst>
          </p:cNvPr>
          <p:cNvSpPr txBox="1"/>
          <p:nvPr/>
        </p:nvSpPr>
        <p:spPr>
          <a:xfrm>
            <a:off x="9570250" y="1674674"/>
            <a:ext cx="1209492" cy="4801314"/>
          </a:xfrm>
          <a:prstGeom prst="rect">
            <a:avLst/>
          </a:prstGeom>
          <a:noFill/>
        </p:spPr>
        <p:txBody>
          <a:bodyPr wrap="square" rtlCol="0">
            <a:spAutoFit/>
          </a:bodyPr>
          <a:lstStyle/>
          <a:p>
            <a:r>
              <a:rPr lang="en-US" dirty="0"/>
              <a:t>1</a:t>
            </a:r>
          </a:p>
          <a:p>
            <a:r>
              <a:rPr lang="en-US" dirty="0"/>
              <a:t>2</a:t>
            </a:r>
          </a:p>
          <a:p>
            <a:endParaRPr lang="en-US" dirty="0"/>
          </a:p>
          <a:p>
            <a:r>
              <a:rPr lang="en-US" dirty="0"/>
              <a:t>3</a:t>
            </a:r>
          </a:p>
          <a:p>
            <a:endParaRPr lang="en-US" dirty="0"/>
          </a:p>
          <a:p>
            <a:r>
              <a:rPr lang="en-US" dirty="0"/>
              <a:t>4-7</a:t>
            </a:r>
          </a:p>
          <a:p>
            <a:endParaRPr lang="en-US" dirty="0"/>
          </a:p>
          <a:p>
            <a:r>
              <a:rPr lang="en-US" dirty="0"/>
              <a:t>8-19</a:t>
            </a:r>
          </a:p>
          <a:p>
            <a:endParaRPr lang="en-US" dirty="0"/>
          </a:p>
          <a:p>
            <a:r>
              <a:rPr lang="en-US" dirty="0"/>
              <a:t>20-29</a:t>
            </a:r>
          </a:p>
          <a:p>
            <a:endParaRPr lang="en-US" dirty="0"/>
          </a:p>
          <a:p>
            <a:r>
              <a:rPr lang="en-US" dirty="0"/>
              <a:t>30</a:t>
            </a:r>
          </a:p>
          <a:p>
            <a:endParaRPr lang="en-US" dirty="0"/>
          </a:p>
          <a:p>
            <a:r>
              <a:rPr lang="en-US" dirty="0"/>
              <a:t>31</a:t>
            </a:r>
          </a:p>
          <a:p>
            <a:endParaRPr lang="en-US" dirty="0"/>
          </a:p>
          <a:p>
            <a:r>
              <a:rPr lang="en-US" dirty="0"/>
              <a:t>32</a:t>
            </a:r>
          </a:p>
          <a:p>
            <a:endParaRPr lang="en-US" dirty="0"/>
          </a:p>
        </p:txBody>
      </p:sp>
    </p:spTree>
    <p:extLst>
      <p:ext uri="{BB962C8B-B14F-4D97-AF65-F5344CB8AC3E}">
        <p14:creationId xmlns:p14="http://schemas.microsoft.com/office/powerpoint/2010/main" val="1386360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C4799-CD40-4953-B085-93F0ECD09E8E}"/>
              </a:ext>
            </a:extLst>
          </p:cNvPr>
          <p:cNvSpPr>
            <a:spLocks noGrp="1"/>
          </p:cNvSpPr>
          <p:nvPr>
            <p:ph type="title"/>
          </p:nvPr>
        </p:nvSpPr>
        <p:spPr>
          <a:xfrm>
            <a:off x="923202" y="486133"/>
            <a:ext cx="9404723" cy="1400530"/>
          </a:xfrm>
        </p:spPr>
        <p:txBody>
          <a:bodyPr/>
          <a:lstStyle/>
          <a:p>
            <a:r>
              <a:rPr lang="en-US" sz="2800" dirty="0"/>
              <a:t>ABSRACT</a:t>
            </a:r>
            <a:endParaRPr lang="en-IN" sz="2800" dirty="0"/>
          </a:p>
        </p:txBody>
      </p:sp>
      <p:sp>
        <p:nvSpPr>
          <p:cNvPr id="5" name="Content Placeholder 4">
            <a:extLst>
              <a:ext uri="{FF2B5EF4-FFF2-40B4-BE49-F238E27FC236}">
                <a16:creationId xmlns:a16="http://schemas.microsoft.com/office/drawing/2014/main" id="{3222583C-7726-4CC0-8696-BCC77E3022AA}"/>
              </a:ext>
            </a:extLst>
          </p:cNvPr>
          <p:cNvSpPr>
            <a:spLocks noGrp="1"/>
          </p:cNvSpPr>
          <p:nvPr>
            <p:ph idx="1"/>
          </p:nvPr>
        </p:nvSpPr>
        <p:spPr>
          <a:xfrm>
            <a:off x="1020184" y="1586751"/>
            <a:ext cx="8946541" cy="4195481"/>
          </a:xfrm>
        </p:spPr>
        <p:txBody>
          <a:bodyPr/>
          <a:lstStyle/>
          <a:p>
            <a:pPr marL="0" indent="0">
              <a:buNone/>
            </a:pPr>
            <a:r>
              <a:rPr lang="en-US" sz="2800" dirty="0"/>
              <a:t>This website is a HTML ,CSS and little bit of java script and php based website it is provide the accurate and correct data for the students.</a:t>
            </a:r>
          </a:p>
          <a:p>
            <a:pPr marL="0" indent="0">
              <a:buNone/>
            </a:pPr>
            <a:endParaRPr lang="en-US" sz="2800" dirty="0"/>
          </a:p>
          <a:p>
            <a:pPr marL="0" indent="0">
              <a:buNone/>
            </a:pPr>
            <a:r>
              <a:rPr lang="en-US" sz="2800" dirty="0"/>
              <a:t>This website is also provide different type of courses that like under graduation ,post graduation, and intermediate  also ,and very useful for the students.</a:t>
            </a:r>
          </a:p>
          <a:p>
            <a:endParaRPr lang="en-IN" dirty="0"/>
          </a:p>
        </p:txBody>
      </p:sp>
      <p:sp>
        <p:nvSpPr>
          <p:cNvPr id="3" name="Star: 5 Points 2">
            <a:extLst>
              <a:ext uri="{FF2B5EF4-FFF2-40B4-BE49-F238E27FC236}">
                <a16:creationId xmlns:a16="http://schemas.microsoft.com/office/drawing/2014/main" id="{BDABAC74-EDCC-47AB-B4C2-BE187AD167C0}"/>
              </a:ext>
            </a:extLst>
          </p:cNvPr>
          <p:cNvSpPr/>
          <p:nvPr/>
        </p:nvSpPr>
        <p:spPr>
          <a:xfrm>
            <a:off x="405247" y="486133"/>
            <a:ext cx="493710" cy="468353"/>
          </a:xfrm>
          <a:prstGeom prst="star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rgbClr val="FFC000"/>
                </a:solidFill>
              </a:ln>
            </a:endParaRPr>
          </a:p>
        </p:txBody>
      </p:sp>
      <p:sp>
        <p:nvSpPr>
          <p:cNvPr id="6" name="Isosceles Triangle 5">
            <a:extLst>
              <a:ext uri="{FF2B5EF4-FFF2-40B4-BE49-F238E27FC236}">
                <a16:creationId xmlns:a16="http://schemas.microsoft.com/office/drawing/2014/main" id="{1D79C144-A358-4202-9679-772B6F124211}"/>
              </a:ext>
            </a:extLst>
          </p:cNvPr>
          <p:cNvSpPr/>
          <p:nvPr/>
        </p:nvSpPr>
        <p:spPr>
          <a:xfrm rot="5400000">
            <a:off x="513891" y="1706063"/>
            <a:ext cx="360439" cy="361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6C2C8321-9090-4C7C-81AC-F8C37CF20A26}"/>
              </a:ext>
            </a:extLst>
          </p:cNvPr>
          <p:cNvSpPr/>
          <p:nvPr/>
        </p:nvSpPr>
        <p:spPr>
          <a:xfrm rot="5400000">
            <a:off x="558639" y="3608741"/>
            <a:ext cx="360440" cy="417178"/>
          </a:xfrm>
          <a:prstGeom prst="triangle">
            <a:avLst>
              <a:gd name="adj" fmla="val 461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56BD659-CBAA-4958-96EB-8E88EF285CD8}"/>
              </a:ext>
            </a:extLst>
          </p:cNvPr>
          <p:cNvSpPr txBox="1"/>
          <p:nvPr/>
        </p:nvSpPr>
        <p:spPr>
          <a:xfrm>
            <a:off x="11443855" y="6470073"/>
            <a:ext cx="312906" cy="369332"/>
          </a:xfrm>
          <a:prstGeom prst="rect">
            <a:avLst/>
          </a:prstGeom>
          <a:noFill/>
        </p:spPr>
        <p:txBody>
          <a:bodyPr wrap="none" rtlCol="0">
            <a:spAutoFit/>
          </a:bodyPr>
          <a:lstStyle/>
          <a:p>
            <a:r>
              <a:rPr lang="en-US" dirty="0"/>
              <a:t>1</a:t>
            </a:r>
            <a:endParaRPr lang="en-IN" dirty="0"/>
          </a:p>
        </p:txBody>
      </p:sp>
    </p:spTree>
    <p:extLst>
      <p:ext uri="{BB962C8B-B14F-4D97-AF65-F5344CB8AC3E}">
        <p14:creationId xmlns:p14="http://schemas.microsoft.com/office/powerpoint/2010/main" val="242227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A8022-50A3-468E-BD33-4AC553A06560}"/>
              </a:ext>
            </a:extLst>
          </p:cNvPr>
          <p:cNvSpPr>
            <a:spLocks noGrp="1"/>
          </p:cNvSpPr>
          <p:nvPr>
            <p:ph type="title"/>
          </p:nvPr>
        </p:nvSpPr>
        <p:spPr/>
        <p:txBody>
          <a:bodyPr/>
          <a:lstStyle/>
          <a:p>
            <a:r>
              <a:rPr lang="en-US" sz="3600" dirty="0"/>
              <a:t>INTRODUCTION</a:t>
            </a:r>
            <a:endParaRPr lang="en-IN" sz="3600" dirty="0"/>
          </a:p>
        </p:txBody>
      </p:sp>
      <p:sp>
        <p:nvSpPr>
          <p:cNvPr id="3" name="Content Placeholder 2">
            <a:extLst>
              <a:ext uri="{FF2B5EF4-FFF2-40B4-BE49-F238E27FC236}">
                <a16:creationId xmlns:a16="http://schemas.microsoft.com/office/drawing/2014/main" id="{73FC496A-171F-450D-98E8-FCC131E25D2E}"/>
              </a:ext>
            </a:extLst>
          </p:cNvPr>
          <p:cNvSpPr>
            <a:spLocks noGrp="1"/>
          </p:cNvSpPr>
          <p:nvPr>
            <p:ph idx="1"/>
          </p:nvPr>
        </p:nvSpPr>
        <p:spPr>
          <a:xfrm>
            <a:off x="762000" y="1427018"/>
            <a:ext cx="8132617" cy="5430982"/>
          </a:xfrm>
        </p:spPr>
        <p:txBody>
          <a:bodyPr>
            <a:normAutofit lnSpcReduction="10000"/>
          </a:bodyPr>
          <a:lstStyle/>
          <a:p>
            <a:r>
              <a:rPr lang="en-US" sz="2800" dirty="0">
                <a:solidFill>
                  <a:schemeClr val="tx2"/>
                </a:solidFill>
              </a:rPr>
              <a:t>  This is the world largest university website that is provided different type of courses at the level of inter UG,PG and different department like Business analytics , Data science ,computer science, journalism commerce.</a:t>
            </a:r>
          </a:p>
          <a:p>
            <a:r>
              <a:rPr lang="en-US" sz="2800" dirty="0">
                <a:solidFill>
                  <a:schemeClr val="tx2"/>
                </a:solidFill>
              </a:rPr>
              <a:t>This is also provide a world class library , best canteens for breakfast and having a largest playground.</a:t>
            </a:r>
          </a:p>
          <a:p>
            <a:r>
              <a:rPr lang="en-US" sz="2800" dirty="0">
                <a:solidFill>
                  <a:schemeClr val="tx2"/>
                </a:solidFill>
              </a:rPr>
              <a:t>It is famous all over the world like London, New York , Washington for their best infrastructures and best quality education.</a:t>
            </a:r>
          </a:p>
          <a:p>
            <a:endParaRPr lang="en-US" sz="2800" dirty="0">
              <a:solidFill>
                <a:schemeClr val="tx2"/>
              </a:solidFill>
            </a:endParaRPr>
          </a:p>
          <a:p>
            <a:endParaRPr lang="en-US" sz="2800" dirty="0">
              <a:solidFill>
                <a:schemeClr val="tx2"/>
              </a:solidFill>
            </a:endParaRPr>
          </a:p>
          <a:p>
            <a:pPr marL="0" indent="0">
              <a:buNone/>
            </a:pPr>
            <a:endParaRPr lang="en-US" sz="2800" dirty="0">
              <a:solidFill>
                <a:schemeClr val="tx2"/>
              </a:solidFill>
            </a:endParaRPr>
          </a:p>
          <a:p>
            <a:pPr marL="0" indent="0">
              <a:buNone/>
            </a:pPr>
            <a:endParaRPr lang="en-IN" sz="2800" dirty="0">
              <a:solidFill>
                <a:schemeClr val="tx2"/>
              </a:solidFill>
            </a:endParaRPr>
          </a:p>
        </p:txBody>
      </p:sp>
      <p:sp>
        <p:nvSpPr>
          <p:cNvPr id="4" name="Star: 5 Points 3">
            <a:extLst>
              <a:ext uri="{FF2B5EF4-FFF2-40B4-BE49-F238E27FC236}">
                <a16:creationId xmlns:a16="http://schemas.microsoft.com/office/drawing/2014/main" id="{9C7FEE53-AC01-44A8-92C5-9A3C9F672C4F}"/>
              </a:ext>
            </a:extLst>
          </p:cNvPr>
          <p:cNvSpPr/>
          <p:nvPr/>
        </p:nvSpPr>
        <p:spPr>
          <a:xfrm>
            <a:off x="69274" y="554182"/>
            <a:ext cx="576837" cy="428066"/>
          </a:xfrm>
          <a:prstGeom prst="star5">
            <a:avLst/>
          </a:prstGeom>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1C60C889-ACB5-4D0D-A208-5001295BE6CE}"/>
              </a:ext>
            </a:extLst>
          </p:cNvPr>
          <p:cNvSpPr txBox="1"/>
          <p:nvPr/>
        </p:nvSpPr>
        <p:spPr>
          <a:xfrm>
            <a:off x="11596255" y="6414655"/>
            <a:ext cx="312906" cy="369332"/>
          </a:xfrm>
          <a:prstGeom prst="rect">
            <a:avLst/>
          </a:prstGeom>
          <a:noFill/>
        </p:spPr>
        <p:txBody>
          <a:bodyPr wrap="none" rtlCol="0">
            <a:spAutoFit/>
          </a:bodyPr>
          <a:lstStyle/>
          <a:p>
            <a:r>
              <a:rPr lang="en-US" dirty="0"/>
              <a:t>2</a:t>
            </a:r>
            <a:endParaRPr lang="en-IN" dirty="0"/>
          </a:p>
        </p:txBody>
      </p:sp>
    </p:spTree>
    <p:extLst>
      <p:ext uri="{BB962C8B-B14F-4D97-AF65-F5344CB8AC3E}">
        <p14:creationId xmlns:p14="http://schemas.microsoft.com/office/powerpoint/2010/main" val="1315466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2644A-2E8A-4954-B902-227199CF3793}"/>
              </a:ext>
            </a:extLst>
          </p:cNvPr>
          <p:cNvSpPr>
            <a:spLocks noGrp="1"/>
          </p:cNvSpPr>
          <p:nvPr>
            <p:ph type="title"/>
          </p:nvPr>
        </p:nvSpPr>
        <p:spPr>
          <a:xfrm>
            <a:off x="950912" y="391697"/>
            <a:ext cx="9404723" cy="1400530"/>
          </a:xfrm>
        </p:spPr>
        <p:txBody>
          <a:bodyPr/>
          <a:lstStyle/>
          <a:p>
            <a:r>
              <a:rPr lang="en-US" sz="4000" dirty="0"/>
              <a:t>OBJECTIVE</a:t>
            </a:r>
            <a:br>
              <a:rPr lang="en-US" sz="4000" dirty="0"/>
            </a:br>
            <a:endParaRPr lang="en-IN" sz="4000" dirty="0"/>
          </a:p>
        </p:txBody>
      </p:sp>
      <p:sp>
        <p:nvSpPr>
          <p:cNvPr id="3" name="Content Placeholder 2">
            <a:extLst>
              <a:ext uri="{FF2B5EF4-FFF2-40B4-BE49-F238E27FC236}">
                <a16:creationId xmlns:a16="http://schemas.microsoft.com/office/drawing/2014/main" id="{0B0C7459-FE8B-49ED-997B-D9948B3D81BE}"/>
              </a:ext>
            </a:extLst>
          </p:cNvPr>
          <p:cNvSpPr>
            <a:spLocks noGrp="1"/>
          </p:cNvSpPr>
          <p:nvPr>
            <p:ph idx="1"/>
          </p:nvPr>
        </p:nvSpPr>
        <p:spPr>
          <a:xfrm>
            <a:off x="950912" y="1692699"/>
            <a:ext cx="8946541" cy="4195481"/>
          </a:xfrm>
        </p:spPr>
        <p:txBody>
          <a:bodyPr>
            <a:noAutofit/>
          </a:bodyPr>
          <a:lstStyle/>
          <a:p>
            <a:r>
              <a:rPr lang="en-US" sz="2800" dirty="0"/>
              <a:t>To provide best performance of the university facilities so that student can utilizes the facilities of the university and do their best performance all  over the world.</a:t>
            </a:r>
          </a:p>
          <a:p>
            <a:r>
              <a:rPr lang="en-US" sz="2800" dirty="0"/>
              <a:t>The student who is not able to coming  offline in the campus they can get benefit throw this website.</a:t>
            </a:r>
          </a:p>
          <a:p>
            <a:r>
              <a:rPr lang="en-US" sz="2800" dirty="0"/>
              <a:t> The student who is from outside of nation they would also get benefit and utilizes the facility of provided by university.</a:t>
            </a:r>
            <a:endParaRPr lang="en-IN" sz="2800" dirty="0"/>
          </a:p>
        </p:txBody>
      </p:sp>
      <p:sp>
        <p:nvSpPr>
          <p:cNvPr id="4" name="Star: 5 Points 3">
            <a:extLst>
              <a:ext uri="{FF2B5EF4-FFF2-40B4-BE49-F238E27FC236}">
                <a16:creationId xmlns:a16="http://schemas.microsoft.com/office/drawing/2014/main" id="{A6D5022D-388D-47F9-928D-61B50D978472}"/>
              </a:ext>
            </a:extLst>
          </p:cNvPr>
          <p:cNvSpPr/>
          <p:nvPr/>
        </p:nvSpPr>
        <p:spPr>
          <a:xfrm>
            <a:off x="193965" y="391697"/>
            <a:ext cx="756947" cy="700265"/>
          </a:xfrm>
          <a:prstGeom prst="star5">
            <a:avLst/>
          </a:prstGeom>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54F74EB-0FF5-4622-9414-EF78DAE05383}"/>
              </a:ext>
            </a:extLst>
          </p:cNvPr>
          <p:cNvSpPr txBox="1"/>
          <p:nvPr/>
        </p:nvSpPr>
        <p:spPr>
          <a:xfrm>
            <a:off x="11651673" y="6428509"/>
            <a:ext cx="312906" cy="369332"/>
          </a:xfrm>
          <a:prstGeom prst="rect">
            <a:avLst/>
          </a:prstGeom>
          <a:noFill/>
        </p:spPr>
        <p:txBody>
          <a:bodyPr wrap="none" rtlCol="0">
            <a:spAutoFit/>
          </a:bodyPr>
          <a:lstStyle/>
          <a:p>
            <a:r>
              <a:rPr lang="en-US" dirty="0"/>
              <a:t>3</a:t>
            </a:r>
            <a:endParaRPr lang="en-IN" dirty="0"/>
          </a:p>
        </p:txBody>
      </p:sp>
    </p:spTree>
    <p:extLst>
      <p:ext uri="{BB962C8B-B14F-4D97-AF65-F5344CB8AC3E}">
        <p14:creationId xmlns:p14="http://schemas.microsoft.com/office/powerpoint/2010/main" val="2070667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B3D62-7E52-4183-A803-105C4B91EFA8}"/>
              </a:ext>
            </a:extLst>
          </p:cNvPr>
          <p:cNvSpPr>
            <a:spLocks noGrp="1"/>
          </p:cNvSpPr>
          <p:nvPr>
            <p:ph type="title"/>
          </p:nvPr>
        </p:nvSpPr>
        <p:spPr>
          <a:xfrm>
            <a:off x="646111" y="438864"/>
            <a:ext cx="9404723" cy="1400530"/>
          </a:xfrm>
        </p:spPr>
        <p:txBody>
          <a:bodyPr/>
          <a:lstStyle/>
          <a:p>
            <a:r>
              <a:rPr lang="en-US" dirty="0"/>
              <a:t>Concept Used</a:t>
            </a:r>
            <a:endParaRPr lang="en-IN" dirty="0"/>
          </a:p>
        </p:txBody>
      </p:sp>
      <p:sp>
        <p:nvSpPr>
          <p:cNvPr id="3" name="Content Placeholder 2">
            <a:extLst>
              <a:ext uri="{FF2B5EF4-FFF2-40B4-BE49-F238E27FC236}">
                <a16:creationId xmlns:a16="http://schemas.microsoft.com/office/drawing/2014/main" id="{04FF6850-4C46-45C1-A891-EC457A9B3441}"/>
              </a:ext>
            </a:extLst>
          </p:cNvPr>
          <p:cNvSpPr>
            <a:spLocks noGrp="1"/>
          </p:cNvSpPr>
          <p:nvPr>
            <p:ph idx="1"/>
          </p:nvPr>
        </p:nvSpPr>
        <p:spPr>
          <a:xfrm>
            <a:off x="845128" y="1692591"/>
            <a:ext cx="11346872" cy="4480829"/>
          </a:xfrm>
        </p:spPr>
        <p:txBody>
          <a:bodyPr>
            <a:normAutofit/>
          </a:bodyPr>
          <a:lstStyle/>
          <a:p>
            <a:pPr marL="0" indent="0">
              <a:buNone/>
            </a:pPr>
            <a:r>
              <a:rPr lang="en-US" sz="2400" dirty="0"/>
              <a:t>HTML</a:t>
            </a:r>
            <a:endParaRPr lang="en-IN" sz="2400" dirty="0"/>
          </a:p>
        </p:txBody>
      </p:sp>
      <p:sp>
        <p:nvSpPr>
          <p:cNvPr id="4" name="Star: 5 Points 3">
            <a:extLst>
              <a:ext uri="{FF2B5EF4-FFF2-40B4-BE49-F238E27FC236}">
                <a16:creationId xmlns:a16="http://schemas.microsoft.com/office/drawing/2014/main" id="{D9A60E75-011C-41BB-AA96-E152B2B7039E}"/>
              </a:ext>
            </a:extLst>
          </p:cNvPr>
          <p:cNvSpPr/>
          <p:nvPr/>
        </p:nvSpPr>
        <p:spPr>
          <a:xfrm>
            <a:off x="0" y="508135"/>
            <a:ext cx="720437" cy="526473"/>
          </a:xfrm>
          <a:prstGeom prst="star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Isosceles Triangle 5">
            <a:extLst>
              <a:ext uri="{FF2B5EF4-FFF2-40B4-BE49-F238E27FC236}">
                <a16:creationId xmlns:a16="http://schemas.microsoft.com/office/drawing/2014/main" id="{0F4DAB81-4FC6-4449-8E9C-CDD75D0BA3C3}"/>
              </a:ext>
            </a:extLst>
          </p:cNvPr>
          <p:cNvSpPr/>
          <p:nvPr/>
        </p:nvSpPr>
        <p:spPr>
          <a:xfrm rot="5400000">
            <a:off x="206425" y="1685053"/>
            <a:ext cx="432147" cy="44722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316FF248-9AEA-449C-B079-E36A7491787E}"/>
              </a:ext>
            </a:extLst>
          </p:cNvPr>
          <p:cNvSpPr txBox="1"/>
          <p:nvPr/>
        </p:nvSpPr>
        <p:spPr>
          <a:xfrm>
            <a:off x="2017841" y="1692591"/>
            <a:ext cx="9975273" cy="1938992"/>
          </a:xfrm>
          <a:prstGeom prst="rect">
            <a:avLst/>
          </a:prstGeom>
          <a:noFill/>
        </p:spPr>
        <p:txBody>
          <a:bodyPr wrap="square" rtlCol="0">
            <a:spAutoFit/>
          </a:bodyPr>
          <a:lstStyle/>
          <a:p>
            <a:r>
              <a:rPr lang="en-US" b="0" i="0" dirty="0">
                <a:solidFill>
                  <a:srgbClr val="454545"/>
                </a:solidFill>
                <a:effectLst/>
                <a:latin typeface="Verdana" panose="020B0604030504040204" pitchFamily="34" charset="0"/>
              </a:rPr>
              <a:t> </a:t>
            </a:r>
            <a:r>
              <a:rPr lang="en-US" sz="2400" b="1" i="0" dirty="0">
                <a:effectLst/>
                <a:latin typeface="Verdana" panose="020B0604030504040204" pitchFamily="34" charset="0"/>
              </a:rPr>
              <a:t>HTML</a:t>
            </a:r>
            <a:r>
              <a:rPr lang="en-US" sz="2400" b="0" i="0" dirty="0">
                <a:effectLst/>
                <a:latin typeface="Verdana" panose="020B0604030504040204" pitchFamily="34" charset="0"/>
              </a:rPr>
              <a:t> is short for </a:t>
            </a:r>
            <a:r>
              <a:rPr lang="en-US" sz="2400" b="1" i="0" dirty="0">
                <a:effectLst/>
                <a:latin typeface="Verdana" panose="020B0604030504040204" pitchFamily="34" charset="0"/>
              </a:rPr>
              <a:t>Hypertext Markup Language</a:t>
            </a:r>
            <a:r>
              <a:rPr lang="en-US" sz="2400" b="0" i="0" dirty="0">
                <a:effectLst/>
                <a:latin typeface="Verdana" panose="020B0604030504040204" pitchFamily="34" charset="0"/>
              </a:rPr>
              <a:t>. HTML is used to create electronic documents (called pages) that are displayed on the </a:t>
            </a:r>
            <a:r>
              <a:rPr lang="en-US" sz="2400" b="0" i="0" u="none" strike="noStrike" dirty="0">
                <a:effectLst/>
                <a:latin typeface="Verdana" panose="020B0604030504040204" pitchFamily="34" charset="0"/>
                <a:hlinkClick r:id="rId2">
                  <a:extLst>
                    <a:ext uri="{A12FA001-AC4F-418D-AE19-62706E023703}">
                      <ahyp:hlinkClr xmlns:ahyp="http://schemas.microsoft.com/office/drawing/2018/hyperlinkcolor" val="tx"/>
                    </a:ext>
                  </a:extLst>
                </a:hlinkClick>
              </a:rPr>
              <a:t>World Wide Web</a:t>
            </a:r>
            <a:r>
              <a:rPr lang="en-US" sz="2400" b="0" i="0" dirty="0">
                <a:effectLst/>
                <a:latin typeface="Verdana" panose="020B0604030504040204" pitchFamily="34" charset="0"/>
              </a:rPr>
              <a:t>. Each page contains a series of connections to other pages called </a:t>
            </a:r>
            <a:r>
              <a:rPr lang="en-US" sz="2400" b="0" i="0" u="none" strike="noStrike" dirty="0">
                <a:effectLst/>
                <a:latin typeface="Verdana" panose="020B0604030504040204" pitchFamily="34" charset="0"/>
                <a:hlinkClick r:id="rId3">
                  <a:extLst>
                    <a:ext uri="{A12FA001-AC4F-418D-AE19-62706E023703}">
                      <ahyp:hlinkClr xmlns:ahyp="http://schemas.microsoft.com/office/drawing/2018/hyperlinkcolor" val="tx"/>
                    </a:ext>
                  </a:extLst>
                </a:hlinkClick>
              </a:rPr>
              <a:t>hyperlinks</a:t>
            </a:r>
            <a:r>
              <a:rPr lang="en-US" sz="2400" b="0" i="0" dirty="0">
                <a:effectLst/>
                <a:latin typeface="Verdana" panose="020B0604030504040204" pitchFamily="34" charset="0"/>
              </a:rPr>
              <a:t>. Every </a:t>
            </a:r>
            <a:r>
              <a:rPr lang="en-US" sz="2400" b="0" i="0" u="none" strike="noStrike" dirty="0">
                <a:effectLst/>
                <a:latin typeface="Verdana" panose="020B0604030504040204" pitchFamily="34" charset="0"/>
                <a:hlinkClick r:id="rId4">
                  <a:extLst>
                    <a:ext uri="{A12FA001-AC4F-418D-AE19-62706E023703}">
                      <ahyp:hlinkClr xmlns:ahyp="http://schemas.microsoft.com/office/drawing/2018/hyperlinkcolor" val="tx"/>
                    </a:ext>
                  </a:extLst>
                </a:hlinkClick>
              </a:rPr>
              <a:t>web page</a:t>
            </a:r>
            <a:r>
              <a:rPr lang="en-US" sz="2400" b="0" i="0" dirty="0">
                <a:effectLst/>
                <a:latin typeface="Verdana" panose="020B0604030504040204" pitchFamily="34" charset="0"/>
              </a:rPr>
              <a:t> you see was written using one version of HTML.</a:t>
            </a:r>
            <a:endParaRPr lang="en-IN" sz="2400" dirty="0"/>
          </a:p>
        </p:txBody>
      </p:sp>
      <p:sp>
        <p:nvSpPr>
          <p:cNvPr id="15" name="Arrow: Left 14">
            <a:extLst>
              <a:ext uri="{FF2B5EF4-FFF2-40B4-BE49-F238E27FC236}">
                <a16:creationId xmlns:a16="http://schemas.microsoft.com/office/drawing/2014/main" id="{0AC4012C-45CB-479E-B7C0-85C84E08A30F}"/>
              </a:ext>
            </a:extLst>
          </p:cNvPr>
          <p:cNvSpPr/>
          <p:nvPr/>
        </p:nvSpPr>
        <p:spPr>
          <a:xfrm rot="10800000">
            <a:off x="1759850" y="1816816"/>
            <a:ext cx="322341" cy="165250"/>
          </a:xfrm>
          <a:prstGeom prst="leftArrow">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5E0EAD20-FCA5-4D70-A8ED-9F0B21A375CF}"/>
              </a:ext>
            </a:extLst>
          </p:cNvPr>
          <p:cNvSpPr txBox="1"/>
          <p:nvPr/>
        </p:nvSpPr>
        <p:spPr>
          <a:xfrm>
            <a:off x="2017841" y="3748339"/>
            <a:ext cx="9666464" cy="2308324"/>
          </a:xfrm>
          <a:prstGeom prst="rect">
            <a:avLst/>
          </a:prstGeom>
          <a:noFill/>
        </p:spPr>
        <p:txBody>
          <a:bodyPr wrap="square" rtlCol="0">
            <a:spAutoFit/>
          </a:bodyPr>
          <a:lstStyle/>
          <a:p>
            <a:r>
              <a:rPr lang="en-US" sz="2400" b="0" i="0" dirty="0">
                <a:effectLst/>
                <a:latin typeface="Verdana" panose="020B0604030504040204" pitchFamily="34" charset="0"/>
              </a:rPr>
              <a:t>HTML code ensures the proper formatting of text and images for your </a:t>
            </a:r>
            <a:r>
              <a:rPr lang="en-US" sz="2400" b="0" i="0" u="none" strike="noStrike" dirty="0">
                <a:effectLst/>
                <a:latin typeface="Verdana" panose="020B0604030504040204" pitchFamily="34" charset="0"/>
                <a:hlinkClick r:id="rId5">
                  <a:extLst>
                    <a:ext uri="{A12FA001-AC4F-418D-AE19-62706E023703}">
                      <ahyp:hlinkClr xmlns:ahyp="http://schemas.microsoft.com/office/drawing/2018/hyperlinkcolor" val="tx"/>
                    </a:ext>
                  </a:extLst>
                </a:hlinkClick>
              </a:rPr>
              <a:t>Internet browser</a:t>
            </a:r>
            <a:r>
              <a:rPr lang="en-US" sz="2400" b="0" i="0" dirty="0">
                <a:effectLst/>
                <a:latin typeface="Verdana" panose="020B0604030504040204" pitchFamily="34" charset="0"/>
              </a:rPr>
              <a:t>. Without HTML, a browser would not know how to display text as </a:t>
            </a:r>
            <a:r>
              <a:rPr lang="en-US" sz="2400" b="0" i="0" u="none" strike="noStrike" dirty="0">
                <a:effectLst/>
                <a:latin typeface="Verdana" panose="020B0604030504040204" pitchFamily="34" charset="0"/>
                <a:hlinkClick r:id="rId6">
                  <a:extLst>
                    <a:ext uri="{A12FA001-AC4F-418D-AE19-62706E023703}">
                      <ahyp:hlinkClr xmlns:ahyp="http://schemas.microsoft.com/office/drawing/2018/hyperlinkcolor" val="tx"/>
                    </a:ext>
                  </a:extLst>
                </a:hlinkClick>
              </a:rPr>
              <a:t>elements</a:t>
            </a:r>
            <a:r>
              <a:rPr lang="en-US" sz="2400" b="0" i="0" dirty="0">
                <a:effectLst/>
                <a:latin typeface="Verdana" panose="020B0604030504040204" pitchFamily="34" charset="0"/>
              </a:rPr>
              <a:t> or load images or other elements. HTML also provides a basic structure of the page, upon which </a:t>
            </a:r>
            <a:r>
              <a:rPr lang="en-US" sz="2400" b="0" i="0" u="none" strike="noStrike" dirty="0">
                <a:effectLst/>
                <a:latin typeface="Verdana" panose="020B0604030504040204" pitchFamily="34" charset="0"/>
                <a:hlinkClick r:id="rId7">
                  <a:extLst>
                    <a:ext uri="{A12FA001-AC4F-418D-AE19-62706E023703}">
                      <ahyp:hlinkClr xmlns:ahyp="http://schemas.microsoft.com/office/drawing/2018/hyperlinkcolor" val="tx"/>
                    </a:ext>
                  </a:extLst>
                </a:hlinkClick>
              </a:rPr>
              <a:t>Cascading Style Sheets</a:t>
            </a:r>
            <a:r>
              <a:rPr lang="en-US" sz="2400" b="0" i="0" dirty="0">
                <a:effectLst/>
                <a:latin typeface="Verdana" panose="020B0604030504040204" pitchFamily="34" charset="0"/>
              </a:rPr>
              <a:t> are overlaid to change its appearance. </a:t>
            </a:r>
            <a:endParaRPr lang="en-IN" sz="2400" dirty="0"/>
          </a:p>
        </p:txBody>
      </p:sp>
      <p:sp>
        <p:nvSpPr>
          <p:cNvPr id="5" name="TextBox 4">
            <a:extLst>
              <a:ext uri="{FF2B5EF4-FFF2-40B4-BE49-F238E27FC236}">
                <a16:creationId xmlns:a16="http://schemas.microsoft.com/office/drawing/2014/main" id="{BCDDCEDA-89E8-4621-B36F-47B8FD7EC602}"/>
              </a:ext>
            </a:extLst>
          </p:cNvPr>
          <p:cNvSpPr txBox="1"/>
          <p:nvPr/>
        </p:nvSpPr>
        <p:spPr>
          <a:xfrm>
            <a:off x="11485418" y="6349865"/>
            <a:ext cx="312906" cy="369332"/>
          </a:xfrm>
          <a:prstGeom prst="rect">
            <a:avLst/>
          </a:prstGeom>
          <a:noFill/>
        </p:spPr>
        <p:txBody>
          <a:bodyPr wrap="none" rtlCol="0">
            <a:spAutoFit/>
          </a:bodyPr>
          <a:lstStyle/>
          <a:p>
            <a:r>
              <a:rPr lang="en-US" dirty="0"/>
              <a:t>4</a:t>
            </a:r>
            <a:endParaRPr lang="en-IN" dirty="0"/>
          </a:p>
        </p:txBody>
      </p:sp>
    </p:spTree>
    <p:extLst>
      <p:ext uri="{BB962C8B-B14F-4D97-AF65-F5344CB8AC3E}">
        <p14:creationId xmlns:p14="http://schemas.microsoft.com/office/powerpoint/2010/main" val="3870050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2793F-BED3-486A-9EAF-743A1666E336}"/>
              </a:ext>
            </a:extLst>
          </p:cNvPr>
          <p:cNvSpPr>
            <a:spLocks noGrp="1"/>
          </p:cNvSpPr>
          <p:nvPr>
            <p:ph type="title"/>
          </p:nvPr>
        </p:nvSpPr>
        <p:spPr>
          <a:xfrm>
            <a:off x="646109" y="452718"/>
            <a:ext cx="9404723" cy="1361411"/>
          </a:xfrm>
        </p:spPr>
        <p:txBody>
          <a:bodyPr/>
          <a:lstStyle/>
          <a:p>
            <a:r>
              <a:rPr lang="en-US" dirty="0"/>
              <a:t>Concept used</a:t>
            </a:r>
            <a:endParaRPr lang="en-IN" dirty="0"/>
          </a:p>
        </p:txBody>
      </p:sp>
      <p:sp>
        <p:nvSpPr>
          <p:cNvPr id="3" name="Content Placeholder 2">
            <a:extLst>
              <a:ext uri="{FF2B5EF4-FFF2-40B4-BE49-F238E27FC236}">
                <a16:creationId xmlns:a16="http://schemas.microsoft.com/office/drawing/2014/main" id="{4C16675D-8A9A-4E83-A8EA-1C70402AAAE6}"/>
              </a:ext>
            </a:extLst>
          </p:cNvPr>
          <p:cNvSpPr>
            <a:spLocks noGrp="1"/>
          </p:cNvSpPr>
          <p:nvPr>
            <p:ph idx="1"/>
          </p:nvPr>
        </p:nvSpPr>
        <p:spPr>
          <a:xfrm>
            <a:off x="875201" y="1734263"/>
            <a:ext cx="8946541" cy="4195481"/>
          </a:xfrm>
        </p:spPr>
        <p:txBody>
          <a:bodyPr>
            <a:normAutofit/>
          </a:bodyPr>
          <a:lstStyle/>
          <a:p>
            <a:pPr marL="0" indent="0">
              <a:buNone/>
            </a:pPr>
            <a:r>
              <a:rPr lang="en-US" sz="2800" dirty="0"/>
              <a:t>CSS</a:t>
            </a:r>
            <a:endParaRPr lang="en-IN" sz="2800" dirty="0"/>
          </a:p>
        </p:txBody>
      </p:sp>
      <p:sp>
        <p:nvSpPr>
          <p:cNvPr id="4" name="Star: 5 Points 3">
            <a:extLst>
              <a:ext uri="{FF2B5EF4-FFF2-40B4-BE49-F238E27FC236}">
                <a16:creationId xmlns:a16="http://schemas.microsoft.com/office/drawing/2014/main" id="{4E1C226F-3CC2-4ECE-AF4C-39761D1E346C}"/>
              </a:ext>
            </a:extLst>
          </p:cNvPr>
          <p:cNvSpPr/>
          <p:nvPr/>
        </p:nvSpPr>
        <p:spPr>
          <a:xfrm>
            <a:off x="0" y="452718"/>
            <a:ext cx="646111" cy="616119"/>
          </a:xfrm>
          <a:prstGeom prst="star5">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chemeClr val="accent2"/>
                </a:solidFill>
              </a:ln>
            </a:endParaRPr>
          </a:p>
        </p:txBody>
      </p:sp>
      <p:sp>
        <p:nvSpPr>
          <p:cNvPr id="5" name="Isosceles Triangle 4">
            <a:extLst>
              <a:ext uri="{FF2B5EF4-FFF2-40B4-BE49-F238E27FC236}">
                <a16:creationId xmlns:a16="http://schemas.microsoft.com/office/drawing/2014/main" id="{F8287A44-C0EE-4ED5-9C6D-60E9B6522D01}"/>
              </a:ext>
            </a:extLst>
          </p:cNvPr>
          <p:cNvSpPr/>
          <p:nvPr/>
        </p:nvSpPr>
        <p:spPr>
          <a:xfrm rot="5400000">
            <a:off x="391830" y="1808433"/>
            <a:ext cx="508558" cy="36021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Right 5">
            <a:extLst>
              <a:ext uri="{FF2B5EF4-FFF2-40B4-BE49-F238E27FC236}">
                <a16:creationId xmlns:a16="http://schemas.microsoft.com/office/drawing/2014/main" id="{F4C05D7D-CCA2-4020-8D11-B67EAFE59C71}"/>
              </a:ext>
            </a:extLst>
          </p:cNvPr>
          <p:cNvSpPr/>
          <p:nvPr/>
        </p:nvSpPr>
        <p:spPr>
          <a:xfrm>
            <a:off x="1787236" y="1885440"/>
            <a:ext cx="458331" cy="2062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5BA6DE92-44B7-44F4-9F32-79B7EE451BE5}"/>
              </a:ext>
            </a:extLst>
          </p:cNvPr>
          <p:cNvSpPr txBox="1"/>
          <p:nvPr/>
        </p:nvSpPr>
        <p:spPr>
          <a:xfrm>
            <a:off x="2343680" y="1693921"/>
            <a:ext cx="9586215" cy="1815882"/>
          </a:xfrm>
          <a:prstGeom prst="rect">
            <a:avLst/>
          </a:prstGeom>
          <a:noFill/>
        </p:spPr>
        <p:txBody>
          <a:bodyPr wrap="square" rtlCol="0">
            <a:spAutoFit/>
          </a:bodyPr>
          <a:lstStyle/>
          <a:p>
            <a:r>
              <a:rPr lang="en-US" sz="2800" b="0" i="0" dirty="0">
                <a:effectLst/>
                <a:latin typeface="system-ui"/>
              </a:rPr>
              <a:t>CSS ,Stands for "Cascading Style Sheet." Cascading style sheets are used to format the layout of </a:t>
            </a:r>
            <a:r>
              <a:rPr lang="en-US" sz="2800" b="0" i="0" u="none" strike="noStrike" dirty="0">
                <a:effectLst/>
                <a:latin typeface="system-ui"/>
                <a:hlinkClick r:id="rId2">
                  <a:extLst>
                    <a:ext uri="{A12FA001-AC4F-418D-AE19-62706E023703}">
                      <ahyp:hlinkClr xmlns:ahyp="http://schemas.microsoft.com/office/drawing/2018/hyperlinkcolor" val="tx"/>
                    </a:ext>
                  </a:extLst>
                </a:hlinkClick>
              </a:rPr>
              <a:t>Web pages</a:t>
            </a:r>
            <a:r>
              <a:rPr lang="en-US" sz="2800" b="0" i="0" dirty="0">
                <a:effectLst/>
                <a:latin typeface="system-ui"/>
              </a:rPr>
              <a:t>. They can be used to define text styles, table sizes, and other aspects of Web pages that previously could only be defined in a page's </a:t>
            </a:r>
            <a:r>
              <a:rPr lang="en-US" sz="2800" b="0" i="0" u="none" strike="noStrike" dirty="0">
                <a:effectLst/>
                <a:latin typeface="system-ui"/>
                <a:hlinkClick r:id="rId3">
                  <a:extLst>
                    <a:ext uri="{A12FA001-AC4F-418D-AE19-62706E023703}">
                      <ahyp:hlinkClr xmlns:ahyp="http://schemas.microsoft.com/office/drawing/2018/hyperlinkcolor" val="tx"/>
                    </a:ext>
                  </a:extLst>
                </a:hlinkClick>
              </a:rPr>
              <a:t>HTML</a:t>
            </a:r>
            <a:r>
              <a:rPr lang="en-US" sz="2800" b="0" i="0" dirty="0">
                <a:effectLst/>
                <a:latin typeface="system-ui"/>
              </a:rPr>
              <a:t>.</a:t>
            </a:r>
            <a:endParaRPr lang="en-IN" sz="2800" dirty="0"/>
          </a:p>
        </p:txBody>
      </p:sp>
      <p:sp>
        <p:nvSpPr>
          <p:cNvPr id="15" name="TextBox 14">
            <a:extLst>
              <a:ext uri="{FF2B5EF4-FFF2-40B4-BE49-F238E27FC236}">
                <a16:creationId xmlns:a16="http://schemas.microsoft.com/office/drawing/2014/main" id="{D2AEF55C-C73E-4636-8D2C-008A5F67B659}"/>
              </a:ext>
            </a:extLst>
          </p:cNvPr>
          <p:cNvSpPr txBox="1"/>
          <p:nvPr/>
        </p:nvSpPr>
        <p:spPr>
          <a:xfrm>
            <a:off x="2343680" y="3750277"/>
            <a:ext cx="9235440" cy="1938992"/>
          </a:xfrm>
          <a:prstGeom prst="rect">
            <a:avLst/>
          </a:prstGeom>
          <a:noFill/>
        </p:spPr>
        <p:txBody>
          <a:bodyPr wrap="square" rtlCol="0">
            <a:spAutoFit/>
          </a:bodyPr>
          <a:lstStyle/>
          <a:p>
            <a:r>
              <a:rPr lang="en-US" sz="2400" b="0" i="0" dirty="0">
                <a:effectLst/>
                <a:latin typeface="system-ui"/>
              </a:rPr>
              <a:t>CSS helps Web developers create a uniform look across several pages of a Web site. Instead of defining the style of each table and each block of text within a page's HTML, commonly used styles need to be defined only once in a CSS document. Once the style is defined in cascading style sheet, it can be used by any page that references the CSS file.</a:t>
            </a:r>
            <a:endParaRPr lang="en-IN" sz="2400" dirty="0"/>
          </a:p>
        </p:txBody>
      </p:sp>
      <p:sp>
        <p:nvSpPr>
          <p:cNvPr id="7" name="TextBox 6">
            <a:extLst>
              <a:ext uri="{FF2B5EF4-FFF2-40B4-BE49-F238E27FC236}">
                <a16:creationId xmlns:a16="http://schemas.microsoft.com/office/drawing/2014/main" id="{72C7758B-98EF-4A51-B0B2-4C5EB6E5FE52}"/>
              </a:ext>
            </a:extLst>
          </p:cNvPr>
          <p:cNvSpPr txBox="1"/>
          <p:nvPr/>
        </p:nvSpPr>
        <p:spPr>
          <a:xfrm>
            <a:off x="11579120" y="6405282"/>
            <a:ext cx="312906" cy="369332"/>
          </a:xfrm>
          <a:prstGeom prst="rect">
            <a:avLst/>
          </a:prstGeom>
          <a:noFill/>
        </p:spPr>
        <p:txBody>
          <a:bodyPr wrap="none" rtlCol="0">
            <a:spAutoFit/>
          </a:bodyPr>
          <a:lstStyle/>
          <a:p>
            <a:r>
              <a:rPr lang="en-US" dirty="0"/>
              <a:t>5</a:t>
            </a:r>
            <a:endParaRPr lang="en-IN" dirty="0"/>
          </a:p>
        </p:txBody>
      </p:sp>
    </p:spTree>
    <p:extLst>
      <p:ext uri="{BB962C8B-B14F-4D97-AF65-F5344CB8AC3E}">
        <p14:creationId xmlns:p14="http://schemas.microsoft.com/office/powerpoint/2010/main" val="18153559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
  <TotalTime>758</TotalTime>
  <Words>1142</Words>
  <Application>Microsoft Office PowerPoint</Application>
  <PresentationFormat>Widescreen</PresentationFormat>
  <Paragraphs>159</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Ion</vt:lpstr>
      <vt:lpstr>Mini Project Report</vt:lpstr>
      <vt:lpstr>AJAY KUMAR GARG ENGINEERING COLLEGE</vt:lpstr>
      <vt:lpstr>Dr A.P.J Abdul Kalam Technical University utter Pradesh Lucknow</vt:lpstr>
      <vt:lpstr>PowerPoint Presentation</vt:lpstr>
      <vt:lpstr>ABSRACT</vt:lpstr>
      <vt:lpstr>INTRODUCTION</vt:lpstr>
      <vt:lpstr>OBJECTIVE </vt:lpstr>
      <vt:lpstr>Concept Used</vt:lpstr>
      <vt:lpstr>Concept used</vt:lpstr>
      <vt:lpstr>Concept used</vt:lpstr>
      <vt:lpstr>CONCEPT USED</vt:lpstr>
      <vt:lpstr> CO</vt:lpstr>
      <vt:lpstr>CO</vt:lpstr>
      <vt:lpstr>CO</vt:lpstr>
      <vt:lpstr>CO</vt:lpstr>
      <vt:lpstr>CO</vt:lpstr>
      <vt:lpstr>CO</vt:lpstr>
      <vt:lpstr>CO</vt:lpstr>
      <vt:lpstr>CO</vt:lpstr>
      <vt:lpstr>CO</vt:lpstr>
      <vt:lpstr>CO</vt:lpstr>
      <vt:lpstr>CO</vt:lpstr>
      <vt:lpstr>cfo</vt:lpstr>
      <vt:lpstr>FINDING AND RESULT</vt:lpstr>
      <vt:lpstr>FINDING AND RESULT</vt:lpstr>
      <vt:lpstr>FINDING AND RESULT</vt:lpstr>
      <vt:lpstr>FINDING AND RESULT</vt:lpstr>
      <vt:lpstr>FINDING AND RESULT</vt:lpstr>
      <vt:lpstr>PowerPoint Presentation</vt:lpstr>
      <vt:lpstr>FINDING AND RESULT </vt:lpstr>
      <vt:lpstr>FINDING AND RESULT </vt:lpstr>
      <vt:lpstr>FINDING AND RESULT </vt:lpstr>
      <vt:lpstr>FINDING AND RESULT</vt:lpstr>
      <vt:lpstr>PROBLEM STATEMENT</vt:lpstr>
      <vt:lpstr>CONCLUSION</vt:lpstr>
      <vt:lpstr>REFERANCES</vt:lpstr>
      <vt:lpstr>   THANKU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Report</dc:title>
  <dc:creator>RANJEET YADAV</dc:creator>
  <cp:lastModifiedBy>RANJEET YADAV</cp:lastModifiedBy>
  <cp:revision>48</cp:revision>
  <dcterms:created xsi:type="dcterms:W3CDTF">2022-01-25T14:29:14Z</dcterms:created>
  <dcterms:modified xsi:type="dcterms:W3CDTF">2022-02-02T19:37:54Z</dcterms:modified>
</cp:coreProperties>
</file>